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57" r:id="rId5"/>
    <p:sldId id="263" r:id="rId6"/>
    <p:sldId id="260" r:id="rId7"/>
    <p:sldId id="261" r:id="rId8"/>
    <p:sldId id="265" r:id="rId9"/>
    <p:sldId id="267" r:id="rId10"/>
    <p:sldId id="270" r:id="rId11"/>
    <p:sldId id="271" r:id="rId12"/>
    <p:sldId id="272" r:id="rId13"/>
    <p:sldId id="269" r:id="rId14"/>
    <p:sldId id="266" r:id="rId15"/>
    <p:sldId id="268" r:id="rId16"/>
    <p:sldId id="262" r:id="rId17"/>
    <p:sldId id="275" r:id="rId18"/>
    <p:sldId id="276" r:id="rId19"/>
    <p:sldId id="278" r:id="rId20"/>
    <p:sldId id="279" r:id="rId21"/>
    <p:sldId id="280" r:id="rId22"/>
    <p:sldId id="281" r:id="rId23"/>
    <p:sldId id="282" r:id="rId24"/>
    <p:sldId id="283" r:id="rId2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2D28B4-A351-480B-AB26-A8165F8B384C}" v="22" dt="2020-10-30T13:26:14.6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4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欣叡 蔡" userId="45a3dbccbf265b26" providerId="LiveId" clId="{262D28B4-A351-480B-AB26-A8165F8B384C}"/>
    <pc:docChg chg="undo redo custSel addSld delSld modSld sldOrd">
      <pc:chgData name="欣叡 蔡" userId="45a3dbccbf265b26" providerId="LiveId" clId="{262D28B4-A351-480B-AB26-A8165F8B384C}" dt="2020-10-30T13:26:43.264" v="1042" actId="14100"/>
      <pc:docMkLst>
        <pc:docMk/>
      </pc:docMkLst>
      <pc:sldChg chg="addSp modSp mod ord">
        <pc:chgData name="欣叡 蔡" userId="45a3dbccbf265b26" providerId="LiveId" clId="{262D28B4-A351-480B-AB26-A8165F8B384C}" dt="2020-10-29T03:09:02.272" v="883" actId="1076"/>
        <pc:sldMkLst>
          <pc:docMk/>
          <pc:sldMk cId="1449989628" sldId="257"/>
        </pc:sldMkLst>
        <pc:spChg chg="add mod">
          <ac:chgData name="欣叡 蔡" userId="45a3dbccbf265b26" providerId="LiveId" clId="{262D28B4-A351-480B-AB26-A8165F8B384C}" dt="2020-10-29T03:07:34.188" v="858" actId="14100"/>
          <ac:spMkLst>
            <pc:docMk/>
            <pc:sldMk cId="1449989628" sldId="257"/>
            <ac:spMk id="2" creationId="{CBA48892-6BCC-4B1E-876C-ABA97A37946E}"/>
          </ac:spMkLst>
        </pc:spChg>
        <pc:spChg chg="add mod">
          <ac:chgData name="欣叡 蔡" userId="45a3dbccbf265b26" providerId="LiveId" clId="{262D28B4-A351-480B-AB26-A8165F8B384C}" dt="2020-10-29T03:09:02.272" v="883" actId="1076"/>
          <ac:spMkLst>
            <pc:docMk/>
            <pc:sldMk cId="1449989628" sldId="257"/>
            <ac:spMk id="4" creationId="{2C5882AC-E04B-491D-AABB-588C6F446461}"/>
          </ac:spMkLst>
        </pc:spChg>
      </pc:sldChg>
      <pc:sldChg chg="ord">
        <pc:chgData name="欣叡 蔡" userId="45a3dbccbf265b26" providerId="LiveId" clId="{262D28B4-A351-480B-AB26-A8165F8B384C}" dt="2020-10-29T03:06:27.619" v="848"/>
        <pc:sldMkLst>
          <pc:docMk/>
          <pc:sldMk cId="2663255589" sldId="258"/>
        </pc:sldMkLst>
      </pc:sldChg>
      <pc:sldChg chg="modSp mod">
        <pc:chgData name="欣叡 蔡" userId="45a3dbccbf265b26" providerId="LiveId" clId="{262D28B4-A351-480B-AB26-A8165F8B384C}" dt="2020-10-29T03:06:35.481" v="852" actId="20577"/>
        <pc:sldMkLst>
          <pc:docMk/>
          <pc:sldMk cId="2364312105" sldId="259"/>
        </pc:sldMkLst>
        <pc:spChg chg="mod">
          <ac:chgData name="欣叡 蔡" userId="45a3dbccbf265b26" providerId="LiveId" clId="{262D28B4-A351-480B-AB26-A8165F8B384C}" dt="2020-10-29T03:06:35.481" v="852" actId="20577"/>
          <ac:spMkLst>
            <pc:docMk/>
            <pc:sldMk cId="2364312105" sldId="259"/>
            <ac:spMk id="2" creationId="{E92E45AF-BBCC-49C9-8737-1C4D2FE1EE7C}"/>
          </ac:spMkLst>
        </pc:spChg>
      </pc:sldChg>
      <pc:sldChg chg="addSp modSp mod">
        <pc:chgData name="欣叡 蔡" userId="45a3dbccbf265b26" providerId="LiveId" clId="{262D28B4-A351-480B-AB26-A8165F8B384C}" dt="2020-10-29T03:09:37.082" v="918" actId="1076"/>
        <pc:sldMkLst>
          <pc:docMk/>
          <pc:sldMk cId="3591465390" sldId="261"/>
        </pc:sldMkLst>
        <pc:spChg chg="add mod">
          <ac:chgData name="欣叡 蔡" userId="45a3dbccbf265b26" providerId="LiveId" clId="{262D28B4-A351-480B-AB26-A8165F8B384C}" dt="2020-10-29T03:09:37.082" v="918" actId="1076"/>
          <ac:spMkLst>
            <pc:docMk/>
            <pc:sldMk cId="3591465390" sldId="261"/>
            <ac:spMk id="2" creationId="{D8BE9BA7-18F5-4BCD-A582-52467BEEE192}"/>
          </ac:spMkLst>
        </pc:spChg>
      </pc:sldChg>
      <pc:sldChg chg="addSp modSp mod">
        <pc:chgData name="欣叡 蔡" userId="45a3dbccbf265b26" providerId="LiveId" clId="{262D28B4-A351-480B-AB26-A8165F8B384C}" dt="2020-10-28T03:09:59.766" v="152" actId="14100"/>
        <pc:sldMkLst>
          <pc:docMk/>
          <pc:sldMk cId="2981421294" sldId="262"/>
        </pc:sldMkLst>
        <pc:spChg chg="add mod">
          <ac:chgData name="欣叡 蔡" userId="45a3dbccbf265b26" providerId="LiveId" clId="{262D28B4-A351-480B-AB26-A8165F8B384C}" dt="2020-10-28T02:56:55.542" v="95" actId="1076"/>
          <ac:spMkLst>
            <pc:docMk/>
            <pc:sldMk cId="2981421294" sldId="262"/>
            <ac:spMk id="7" creationId="{199B5387-9DB8-4F2E-9823-AC0A2E767F96}"/>
          </ac:spMkLst>
        </pc:spChg>
        <pc:picChg chg="add mod">
          <ac:chgData name="欣叡 蔡" userId="45a3dbccbf265b26" providerId="LiveId" clId="{262D28B4-A351-480B-AB26-A8165F8B384C}" dt="2020-10-28T03:02:53.555" v="96" actId="1076"/>
          <ac:picMkLst>
            <pc:docMk/>
            <pc:sldMk cId="2981421294" sldId="262"/>
            <ac:picMk id="3" creationId="{D5861D1D-74A4-402E-A7F2-4569D816AD73}"/>
          </ac:picMkLst>
        </pc:picChg>
        <pc:picChg chg="add mod">
          <ac:chgData name="欣叡 蔡" userId="45a3dbccbf265b26" providerId="LiveId" clId="{262D28B4-A351-480B-AB26-A8165F8B384C}" dt="2020-10-28T02:56:22.835" v="12" actId="1076"/>
          <ac:picMkLst>
            <pc:docMk/>
            <pc:sldMk cId="2981421294" sldId="262"/>
            <ac:picMk id="5" creationId="{98EFC5E9-C793-42B5-AF79-4722B4143738}"/>
          </ac:picMkLst>
        </pc:picChg>
        <pc:picChg chg="add mod">
          <ac:chgData name="欣叡 蔡" userId="45a3dbccbf265b26" providerId="LiveId" clId="{262D28B4-A351-480B-AB26-A8165F8B384C}" dt="2020-10-28T03:09:59.766" v="152" actId="14100"/>
          <ac:picMkLst>
            <pc:docMk/>
            <pc:sldMk cId="2981421294" sldId="262"/>
            <ac:picMk id="9" creationId="{D25C2610-74CC-4EEC-A450-E6FFABAD3DA0}"/>
          </ac:picMkLst>
        </pc:picChg>
      </pc:sldChg>
      <pc:sldChg chg="modSp mod">
        <pc:chgData name="欣叡 蔡" userId="45a3dbccbf265b26" providerId="LiveId" clId="{262D28B4-A351-480B-AB26-A8165F8B384C}" dt="2020-10-29T03:07:19.839" v="854" actId="14100"/>
        <pc:sldMkLst>
          <pc:docMk/>
          <pc:sldMk cId="60286090" sldId="263"/>
        </pc:sldMkLst>
        <pc:spChg chg="mod">
          <ac:chgData name="欣叡 蔡" userId="45a3dbccbf265b26" providerId="LiveId" clId="{262D28B4-A351-480B-AB26-A8165F8B384C}" dt="2020-10-29T03:07:19.839" v="854" actId="14100"/>
          <ac:spMkLst>
            <pc:docMk/>
            <pc:sldMk cId="60286090" sldId="263"/>
            <ac:spMk id="4" creationId="{1A1CDEC4-C76C-4460-B927-2D3AD94CFFD4}"/>
          </ac:spMkLst>
        </pc:spChg>
      </pc:sldChg>
      <pc:sldChg chg="del">
        <pc:chgData name="欣叡 蔡" userId="45a3dbccbf265b26" providerId="LiveId" clId="{262D28B4-A351-480B-AB26-A8165F8B384C}" dt="2020-10-29T03:06:09.210" v="840" actId="2696"/>
        <pc:sldMkLst>
          <pc:docMk/>
          <pc:sldMk cId="4034014291" sldId="264"/>
        </pc:sldMkLst>
      </pc:sldChg>
      <pc:sldChg chg="modSp mod">
        <pc:chgData name="欣叡 蔡" userId="45a3dbccbf265b26" providerId="LiveId" clId="{262D28B4-A351-480B-AB26-A8165F8B384C}" dt="2020-10-28T08:51:31.562" v="795" actId="1076"/>
        <pc:sldMkLst>
          <pc:docMk/>
          <pc:sldMk cId="2082229235" sldId="266"/>
        </pc:sldMkLst>
        <pc:spChg chg="mod">
          <ac:chgData name="欣叡 蔡" userId="45a3dbccbf265b26" providerId="LiveId" clId="{262D28B4-A351-480B-AB26-A8165F8B384C}" dt="2020-10-28T08:51:31.562" v="795" actId="1076"/>
          <ac:spMkLst>
            <pc:docMk/>
            <pc:sldMk cId="2082229235" sldId="266"/>
            <ac:spMk id="4" creationId="{A75D25E8-E742-4F64-BEC7-245E90537214}"/>
          </ac:spMkLst>
        </pc:spChg>
      </pc:sldChg>
      <pc:sldChg chg="addSp delSp modSp mod">
        <pc:chgData name="欣叡 蔡" userId="45a3dbccbf265b26" providerId="LiveId" clId="{262D28B4-A351-480B-AB26-A8165F8B384C}" dt="2020-10-29T03:10:24.379" v="919" actId="1076"/>
        <pc:sldMkLst>
          <pc:docMk/>
          <pc:sldMk cId="961889654" sldId="267"/>
        </pc:sldMkLst>
        <pc:spChg chg="add mod">
          <ac:chgData name="欣叡 蔡" userId="45a3dbccbf265b26" providerId="LiveId" clId="{262D28B4-A351-480B-AB26-A8165F8B384C}" dt="2020-10-28T06:49:37.121" v="380" actId="1076"/>
          <ac:spMkLst>
            <pc:docMk/>
            <pc:sldMk cId="961889654" sldId="267"/>
            <ac:spMk id="9" creationId="{8C51091C-E030-48A9-8452-8226728C45A9}"/>
          </ac:spMkLst>
        </pc:spChg>
        <pc:spChg chg="add mod">
          <ac:chgData name="欣叡 蔡" userId="45a3dbccbf265b26" providerId="LiveId" clId="{262D28B4-A351-480B-AB26-A8165F8B384C}" dt="2020-10-28T06:50:11.777" v="401" actId="20577"/>
          <ac:spMkLst>
            <pc:docMk/>
            <pc:sldMk cId="961889654" sldId="267"/>
            <ac:spMk id="15" creationId="{EEC66299-E5AD-4B18-A698-11DDFA0893D4}"/>
          </ac:spMkLst>
        </pc:spChg>
        <pc:spChg chg="add mod">
          <ac:chgData name="欣叡 蔡" userId="45a3dbccbf265b26" providerId="LiveId" clId="{262D28B4-A351-480B-AB26-A8165F8B384C}" dt="2020-10-28T06:50:42.187" v="429" actId="20577"/>
          <ac:spMkLst>
            <pc:docMk/>
            <pc:sldMk cId="961889654" sldId="267"/>
            <ac:spMk id="19" creationId="{62C66A72-95A0-4CFD-A45B-5F5F2E9CF455}"/>
          </ac:spMkLst>
        </pc:spChg>
        <pc:spChg chg="add del">
          <ac:chgData name="欣叡 蔡" userId="45a3dbccbf265b26" providerId="LiveId" clId="{262D28B4-A351-480B-AB26-A8165F8B384C}" dt="2020-10-28T06:49:56.901" v="386" actId="22"/>
          <ac:spMkLst>
            <pc:docMk/>
            <pc:sldMk cId="961889654" sldId="267"/>
            <ac:spMk id="23" creationId="{D97BD653-3C4E-4CDE-8E53-6D6E927871D2}"/>
          </ac:spMkLst>
        </pc:spChg>
        <pc:spChg chg="add del mod">
          <ac:chgData name="欣叡 蔡" userId="45a3dbccbf265b26" providerId="LiveId" clId="{262D28B4-A351-480B-AB26-A8165F8B384C}" dt="2020-10-28T06:50:27.386" v="405" actId="21"/>
          <ac:spMkLst>
            <pc:docMk/>
            <pc:sldMk cId="961889654" sldId="267"/>
            <ac:spMk id="27" creationId="{BDD1351C-471F-421B-A5C3-F52B059A68E0}"/>
          </ac:spMkLst>
        </pc:spChg>
        <pc:spChg chg="add del mod">
          <ac:chgData name="欣叡 蔡" userId="45a3dbccbf265b26" providerId="LiveId" clId="{262D28B4-A351-480B-AB26-A8165F8B384C}" dt="2020-10-28T06:50:49.393" v="432" actId="21"/>
          <ac:spMkLst>
            <pc:docMk/>
            <pc:sldMk cId="961889654" sldId="267"/>
            <ac:spMk id="36" creationId="{73A77BF2-81D8-4675-8AB2-A69DAE8D62EA}"/>
          </ac:spMkLst>
        </pc:spChg>
        <pc:spChg chg="add mod">
          <ac:chgData name="欣叡 蔡" userId="45a3dbccbf265b26" providerId="LiveId" clId="{262D28B4-A351-480B-AB26-A8165F8B384C}" dt="2020-10-28T06:51:16.482" v="441" actId="14100"/>
          <ac:spMkLst>
            <pc:docMk/>
            <pc:sldMk cId="961889654" sldId="267"/>
            <ac:spMk id="38" creationId="{44EA5795-430C-4171-ACCF-9ACFC61BCFB0}"/>
          </ac:spMkLst>
        </pc:spChg>
        <pc:spChg chg="add del">
          <ac:chgData name="欣叡 蔡" userId="45a3dbccbf265b26" providerId="LiveId" clId="{262D28B4-A351-480B-AB26-A8165F8B384C}" dt="2020-10-28T06:51:09.162" v="438" actId="21"/>
          <ac:spMkLst>
            <pc:docMk/>
            <pc:sldMk cId="961889654" sldId="267"/>
            <ac:spMk id="40" creationId="{A03D2919-DAAE-48A5-A629-27A554B700FC}"/>
          </ac:spMkLst>
        </pc:spChg>
        <pc:spChg chg="add mod">
          <ac:chgData name="欣叡 蔡" userId="45a3dbccbf265b26" providerId="LiveId" clId="{262D28B4-A351-480B-AB26-A8165F8B384C}" dt="2020-10-29T03:10:24.379" v="919" actId="1076"/>
          <ac:spMkLst>
            <pc:docMk/>
            <pc:sldMk cId="961889654" sldId="267"/>
            <ac:spMk id="42" creationId="{5F4263F0-6695-413A-8F04-1CDB4DC02750}"/>
          </ac:spMkLst>
        </pc:spChg>
        <pc:spChg chg="add mod">
          <ac:chgData name="欣叡 蔡" userId="45a3dbccbf265b26" providerId="LiveId" clId="{262D28B4-A351-480B-AB26-A8165F8B384C}" dt="2020-10-28T06:56:21.716" v="655" actId="14100"/>
          <ac:spMkLst>
            <pc:docMk/>
            <pc:sldMk cId="961889654" sldId="267"/>
            <ac:spMk id="44" creationId="{6EE50904-5227-4CA9-AD8A-41C8198F8745}"/>
          </ac:spMkLst>
        </pc:spChg>
        <pc:spChg chg="add del">
          <ac:chgData name="欣叡 蔡" userId="45a3dbccbf265b26" providerId="LiveId" clId="{262D28B4-A351-480B-AB26-A8165F8B384C}" dt="2020-10-28T06:56:37.226" v="659" actId="21"/>
          <ac:spMkLst>
            <pc:docMk/>
            <pc:sldMk cId="961889654" sldId="267"/>
            <ac:spMk id="54" creationId="{564BF6BB-5124-4DFF-A95B-B1CFA3E0FD0F}"/>
          </ac:spMkLst>
        </pc:spChg>
        <pc:spChg chg="add mod">
          <ac:chgData name="欣叡 蔡" userId="45a3dbccbf265b26" providerId="LiveId" clId="{262D28B4-A351-480B-AB26-A8165F8B384C}" dt="2020-10-28T06:57:09.591" v="685" actId="1076"/>
          <ac:spMkLst>
            <pc:docMk/>
            <pc:sldMk cId="961889654" sldId="267"/>
            <ac:spMk id="60" creationId="{33C76090-409A-49A6-BF17-12F19CBF7EB6}"/>
          </ac:spMkLst>
        </pc:spChg>
        <pc:picChg chg="add del mod modCrop">
          <ac:chgData name="欣叡 蔡" userId="45a3dbccbf265b26" providerId="LiveId" clId="{262D28B4-A351-480B-AB26-A8165F8B384C}" dt="2020-10-28T06:49:27.031" v="374" actId="21"/>
          <ac:picMkLst>
            <pc:docMk/>
            <pc:sldMk cId="961889654" sldId="267"/>
            <ac:picMk id="3" creationId="{B653213B-73A1-4304-B7E9-538E403F2BB8}"/>
          </ac:picMkLst>
        </pc:picChg>
        <pc:picChg chg="add mod ord">
          <ac:chgData name="欣叡 蔡" userId="45a3dbccbf265b26" providerId="LiveId" clId="{262D28B4-A351-480B-AB26-A8165F8B384C}" dt="2020-10-28T06:49:33.006" v="378" actId="167"/>
          <ac:picMkLst>
            <pc:docMk/>
            <pc:sldMk cId="961889654" sldId="267"/>
            <ac:picMk id="11" creationId="{7C748989-C26E-4E54-8754-597A70303E50}"/>
          </ac:picMkLst>
        </pc:picChg>
        <pc:cxnChg chg="add mod">
          <ac:chgData name="欣叡 蔡" userId="45a3dbccbf265b26" providerId="LiveId" clId="{262D28B4-A351-480B-AB26-A8165F8B384C}" dt="2020-10-28T06:49:35.659" v="379" actId="1076"/>
          <ac:cxnSpMkLst>
            <pc:docMk/>
            <pc:sldMk cId="961889654" sldId="267"/>
            <ac:cxnSpMk id="5" creationId="{41F5EE38-1BB8-469B-B648-20D97ACC32C1}"/>
          </ac:cxnSpMkLst>
        </pc:cxnChg>
        <pc:cxnChg chg="add mod">
          <ac:chgData name="欣叡 蔡" userId="45a3dbccbf265b26" providerId="LiveId" clId="{262D28B4-A351-480B-AB26-A8165F8B384C}" dt="2020-10-28T06:49:51.336" v="382" actId="1076"/>
          <ac:cxnSpMkLst>
            <pc:docMk/>
            <pc:sldMk cId="961889654" sldId="267"/>
            <ac:cxnSpMk id="13" creationId="{DCAF9427-63AA-4A2F-8F55-51BA31FE91F3}"/>
          </ac:cxnSpMkLst>
        </pc:cxnChg>
        <pc:cxnChg chg="add mod">
          <ac:chgData name="欣叡 蔡" userId="45a3dbccbf265b26" providerId="LiveId" clId="{262D28B4-A351-480B-AB26-A8165F8B384C}" dt="2020-10-28T06:50:41.977" v="428" actId="20577"/>
          <ac:cxnSpMkLst>
            <pc:docMk/>
            <pc:sldMk cId="961889654" sldId="267"/>
            <ac:cxnSpMk id="17" creationId="{41F85A3E-D274-4F9C-B782-4A3AFD8F2DA5}"/>
          </ac:cxnSpMkLst>
        </pc:cxnChg>
        <pc:cxnChg chg="add del mod">
          <ac:chgData name="欣叡 蔡" userId="45a3dbccbf265b26" providerId="LiveId" clId="{262D28B4-A351-480B-AB26-A8165F8B384C}" dt="2020-10-28T06:49:56.901" v="386" actId="22"/>
          <ac:cxnSpMkLst>
            <pc:docMk/>
            <pc:sldMk cId="961889654" sldId="267"/>
            <ac:cxnSpMk id="21" creationId="{3652C1A9-910D-4AB9-9730-3672E1FE9EED}"/>
          </ac:cxnSpMkLst>
        </pc:cxnChg>
        <pc:cxnChg chg="add mod">
          <ac:chgData name="欣叡 蔡" userId="45a3dbccbf265b26" providerId="LiveId" clId="{262D28B4-A351-480B-AB26-A8165F8B384C}" dt="2020-10-28T06:50:41.977" v="428" actId="20577"/>
          <ac:cxnSpMkLst>
            <pc:docMk/>
            <pc:sldMk cId="961889654" sldId="267"/>
            <ac:cxnSpMk id="25" creationId="{203D1BA1-130A-481B-BE93-F31B8A866381}"/>
          </ac:cxnSpMkLst>
        </pc:cxnChg>
        <pc:cxnChg chg="add mod">
          <ac:chgData name="欣叡 蔡" userId="45a3dbccbf265b26" providerId="LiveId" clId="{262D28B4-A351-480B-AB26-A8165F8B384C}" dt="2020-10-28T06:56:30.592" v="657" actId="208"/>
          <ac:cxnSpMkLst>
            <pc:docMk/>
            <pc:sldMk cId="961889654" sldId="267"/>
            <ac:cxnSpMk id="46" creationId="{D21A0210-5838-4BF4-9260-62C40979851D}"/>
          </ac:cxnSpMkLst>
        </pc:cxnChg>
        <pc:cxnChg chg="add mod">
          <ac:chgData name="欣叡 蔡" userId="45a3dbccbf265b26" providerId="LiveId" clId="{262D28B4-A351-480B-AB26-A8165F8B384C}" dt="2020-10-28T06:56:44.068" v="664" actId="14100"/>
          <ac:cxnSpMkLst>
            <pc:docMk/>
            <pc:sldMk cId="961889654" sldId="267"/>
            <ac:cxnSpMk id="56" creationId="{2BE7B748-D9C7-4699-9A34-540D76378DFA}"/>
          </ac:cxnSpMkLst>
        </pc:cxnChg>
      </pc:sldChg>
      <pc:sldChg chg="addSp modSp mod">
        <pc:chgData name="欣叡 蔡" userId="45a3dbccbf265b26" providerId="LiveId" clId="{262D28B4-A351-480B-AB26-A8165F8B384C}" dt="2020-10-29T03:16:55.070" v="984" actId="1076"/>
        <pc:sldMkLst>
          <pc:docMk/>
          <pc:sldMk cId="649330840" sldId="268"/>
        </pc:sldMkLst>
        <pc:spChg chg="add mod">
          <ac:chgData name="欣叡 蔡" userId="45a3dbccbf265b26" providerId="LiveId" clId="{262D28B4-A351-480B-AB26-A8165F8B384C}" dt="2020-10-28T03:03:01.142" v="100" actId="1076"/>
          <ac:spMkLst>
            <pc:docMk/>
            <pc:sldMk cId="649330840" sldId="268"/>
            <ac:spMk id="2" creationId="{2E621B40-4F1E-470D-882D-700FEB469B79}"/>
          </ac:spMkLst>
        </pc:spChg>
        <pc:spChg chg="add mod">
          <ac:chgData name="欣叡 蔡" userId="45a3dbccbf265b26" providerId="LiveId" clId="{262D28B4-A351-480B-AB26-A8165F8B384C}" dt="2020-10-28T03:03:43.494" v="146" actId="14100"/>
          <ac:spMkLst>
            <pc:docMk/>
            <pc:sldMk cId="649330840" sldId="268"/>
            <ac:spMk id="7" creationId="{7B50E085-E160-4133-A036-8EC2AD703195}"/>
          </ac:spMkLst>
        </pc:spChg>
        <pc:spChg chg="add mod">
          <ac:chgData name="欣叡 蔡" userId="45a3dbccbf265b26" providerId="LiveId" clId="{262D28B4-A351-480B-AB26-A8165F8B384C}" dt="2020-10-28T03:03:39.125" v="145" actId="1076"/>
          <ac:spMkLst>
            <pc:docMk/>
            <pc:sldMk cId="649330840" sldId="268"/>
            <ac:spMk id="9" creationId="{2E0CDAEB-4A37-4D66-BD8C-088F71F2C734}"/>
          </ac:spMkLst>
        </pc:spChg>
        <pc:picChg chg="mod">
          <ac:chgData name="欣叡 蔡" userId="45a3dbccbf265b26" providerId="LiveId" clId="{262D28B4-A351-480B-AB26-A8165F8B384C}" dt="2020-10-28T03:03:35.854" v="144" actId="1076"/>
          <ac:picMkLst>
            <pc:docMk/>
            <pc:sldMk cId="649330840" sldId="268"/>
            <ac:picMk id="3" creationId="{8EDC7EAF-9004-4864-9217-B50564E41E22}"/>
          </ac:picMkLst>
        </pc:picChg>
        <pc:picChg chg="mod">
          <ac:chgData name="欣叡 蔡" userId="45a3dbccbf265b26" providerId="LiveId" clId="{262D28B4-A351-480B-AB26-A8165F8B384C}" dt="2020-10-28T03:03:35.854" v="144" actId="1076"/>
          <ac:picMkLst>
            <pc:docMk/>
            <pc:sldMk cId="649330840" sldId="268"/>
            <ac:picMk id="5" creationId="{C220B888-F6E0-4A38-8CCB-6C20B4FA12B7}"/>
          </ac:picMkLst>
        </pc:picChg>
        <pc:picChg chg="add mod">
          <ac:chgData name="欣叡 蔡" userId="45a3dbccbf265b26" providerId="LiveId" clId="{262D28B4-A351-480B-AB26-A8165F8B384C}" dt="2020-10-29T03:16:55.070" v="984" actId="1076"/>
          <ac:picMkLst>
            <pc:docMk/>
            <pc:sldMk cId="649330840" sldId="268"/>
            <ac:picMk id="11" creationId="{36CC2FEA-9A00-439C-9026-9EE2A7B833C4}"/>
          </ac:picMkLst>
        </pc:picChg>
      </pc:sldChg>
      <pc:sldChg chg="addSp modSp mod">
        <pc:chgData name="欣叡 蔡" userId="45a3dbccbf265b26" providerId="LiveId" clId="{262D28B4-A351-480B-AB26-A8165F8B384C}" dt="2020-10-28T08:51:21.688" v="794" actId="14100"/>
        <pc:sldMkLst>
          <pc:docMk/>
          <pc:sldMk cId="3579868677" sldId="269"/>
        </pc:sldMkLst>
        <pc:spChg chg="add mod">
          <ac:chgData name="欣叡 蔡" userId="45a3dbccbf265b26" providerId="LiveId" clId="{262D28B4-A351-480B-AB26-A8165F8B384C}" dt="2020-10-28T04:29:16.689" v="295" actId="1076"/>
          <ac:spMkLst>
            <pc:docMk/>
            <pc:sldMk cId="3579868677" sldId="269"/>
            <ac:spMk id="2" creationId="{E4FD22E0-7452-4070-AB68-23316E4F1157}"/>
          </ac:spMkLst>
        </pc:spChg>
        <pc:spChg chg="add mod">
          <ac:chgData name="欣叡 蔡" userId="45a3dbccbf265b26" providerId="LiveId" clId="{262D28B4-A351-480B-AB26-A8165F8B384C}" dt="2020-10-28T04:29:27.081" v="301" actId="20577"/>
          <ac:spMkLst>
            <pc:docMk/>
            <pc:sldMk cId="3579868677" sldId="269"/>
            <ac:spMk id="4" creationId="{8D1FBFB0-AEBE-4795-9480-74DF9997C231}"/>
          </ac:spMkLst>
        </pc:spChg>
        <pc:spChg chg="add mod">
          <ac:chgData name="欣叡 蔡" userId="45a3dbccbf265b26" providerId="LiveId" clId="{262D28B4-A351-480B-AB26-A8165F8B384C}" dt="2020-10-28T04:29:39.072" v="306" actId="20577"/>
          <ac:spMkLst>
            <pc:docMk/>
            <pc:sldMk cId="3579868677" sldId="269"/>
            <ac:spMk id="6" creationId="{874FBFEF-D807-4F39-9990-1C3C73378E83}"/>
          </ac:spMkLst>
        </pc:spChg>
        <pc:picChg chg="mod">
          <ac:chgData name="欣叡 蔡" userId="45a3dbccbf265b26" providerId="LiveId" clId="{262D28B4-A351-480B-AB26-A8165F8B384C}" dt="2020-10-28T04:29:31.201" v="304" actId="1076"/>
          <ac:picMkLst>
            <pc:docMk/>
            <pc:sldMk cId="3579868677" sldId="269"/>
            <ac:picMk id="5" creationId="{89627573-6AB0-4985-A347-E8DC325CDA3A}"/>
          </ac:picMkLst>
        </pc:picChg>
        <pc:picChg chg="mod">
          <ac:chgData name="欣叡 蔡" userId="45a3dbccbf265b26" providerId="LiveId" clId="{262D28B4-A351-480B-AB26-A8165F8B384C}" dt="2020-10-28T04:29:14.729" v="294" actId="1076"/>
          <ac:picMkLst>
            <pc:docMk/>
            <pc:sldMk cId="3579868677" sldId="269"/>
            <ac:picMk id="7" creationId="{6547A4E6-0626-40D9-BB75-8DB6261FAD37}"/>
          </ac:picMkLst>
        </pc:picChg>
        <pc:cxnChg chg="add mod">
          <ac:chgData name="欣叡 蔡" userId="45a3dbccbf265b26" providerId="LiveId" clId="{262D28B4-A351-480B-AB26-A8165F8B384C}" dt="2020-10-28T08:50:11.516" v="784" actId="14100"/>
          <ac:cxnSpMkLst>
            <pc:docMk/>
            <pc:sldMk cId="3579868677" sldId="269"/>
            <ac:cxnSpMk id="12" creationId="{AB8C2B39-D8A5-41E8-A856-34F5B72D411E}"/>
          </ac:cxnSpMkLst>
        </pc:cxnChg>
        <pc:cxnChg chg="add mod">
          <ac:chgData name="欣叡 蔡" userId="45a3dbccbf265b26" providerId="LiveId" clId="{262D28B4-A351-480B-AB26-A8165F8B384C}" dt="2020-10-28T08:50:19.696" v="787" actId="14100"/>
          <ac:cxnSpMkLst>
            <pc:docMk/>
            <pc:sldMk cId="3579868677" sldId="269"/>
            <ac:cxnSpMk id="15" creationId="{7DA9C3B4-2DA4-4FE3-81FA-453F667664EB}"/>
          </ac:cxnSpMkLst>
        </pc:cxnChg>
        <pc:cxnChg chg="add mod">
          <ac:chgData name="欣叡 蔡" userId="45a3dbccbf265b26" providerId="LiveId" clId="{262D28B4-A351-480B-AB26-A8165F8B384C}" dt="2020-10-28T08:50:35.543" v="790" actId="14100"/>
          <ac:cxnSpMkLst>
            <pc:docMk/>
            <pc:sldMk cId="3579868677" sldId="269"/>
            <ac:cxnSpMk id="18" creationId="{2B6E6317-96FD-4E70-A46D-EA1C57AF9FDF}"/>
          </ac:cxnSpMkLst>
        </pc:cxnChg>
        <pc:cxnChg chg="add mod">
          <ac:chgData name="欣叡 蔡" userId="45a3dbccbf265b26" providerId="LiveId" clId="{262D28B4-A351-480B-AB26-A8165F8B384C}" dt="2020-10-28T08:51:21.688" v="794" actId="14100"/>
          <ac:cxnSpMkLst>
            <pc:docMk/>
            <pc:sldMk cId="3579868677" sldId="269"/>
            <ac:cxnSpMk id="21" creationId="{7208EDA3-3507-43BE-AAD8-C01CB6E370DC}"/>
          </ac:cxnSpMkLst>
        </pc:cxnChg>
      </pc:sldChg>
      <pc:sldChg chg="addSp modSp mod">
        <pc:chgData name="欣叡 蔡" userId="45a3dbccbf265b26" providerId="LiveId" clId="{262D28B4-A351-480B-AB26-A8165F8B384C}" dt="2020-10-29T03:11:41.920" v="970" actId="20577"/>
        <pc:sldMkLst>
          <pc:docMk/>
          <pc:sldMk cId="2593365186" sldId="270"/>
        </pc:sldMkLst>
        <pc:spChg chg="add mod">
          <ac:chgData name="欣叡 蔡" userId="45a3dbccbf265b26" providerId="LiveId" clId="{262D28B4-A351-480B-AB26-A8165F8B384C}" dt="2020-10-29T03:11:41.920" v="970" actId="20577"/>
          <ac:spMkLst>
            <pc:docMk/>
            <pc:sldMk cId="2593365186" sldId="270"/>
            <ac:spMk id="10" creationId="{A6CF9FDE-E593-4F9A-A63F-4A3CCB85C636}"/>
          </ac:spMkLst>
        </pc:spChg>
        <pc:picChg chg="mod">
          <ac:chgData name="欣叡 蔡" userId="45a3dbccbf265b26" providerId="LiveId" clId="{262D28B4-A351-480B-AB26-A8165F8B384C}" dt="2020-10-29T03:10:31.445" v="921" actId="1076"/>
          <ac:picMkLst>
            <pc:docMk/>
            <pc:sldMk cId="2593365186" sldId="270"/>
            <ac:picMk id="7" creationId="{B6EBA299-E7E5-4034-8D9A-073013AC1C44}"/>
          </ac:picMkLst>
        </pc:picChg>
      </pc:sldChg>
      <pc:sldChg chg="modSp mod">
        <pc:chgData name="欣叡 蔡" userId="45a3dbccbf265b26" providerId="LiveId" clId="{262D28B4-A351-480B-AB26-A8165F8B384C}" dt="2020-10-29T03:12:01.100" v="981" actId="20577"/>
        <pc:sldMkLst>
          <pc:docMk/>
          <pc:sldMk cId="173454757" sldId="271"/>
        </pc:sldMkLst>
        <pc:spChg chg="mod">
          <ac:chgData name="欣叡 蔡" userId="45a3dbccbf265b26" providerId="LiveId" clId="{262D28B4-A351-480B-AB26-A8165F8B384C}" dt="2020-10-29T03:12:01.100" v="981" actId="20577"/>
          <ac:spMkLst>
            <pc:docMk/>
            <pc:sldMk cId="173454757" sldId="271"/>
            <ac:spMk id="4" creationId="{DB90DB8B-49CD-464E-8290-BA64B640B36F}"/>
          </ac:spMkLst>
        </pc:spChg>
      </pc:sldChg>
      <pc:sldChg chg="addSp delSp modSp mod">
        <pc:chgData name="欣叡 蔡" userId="45a3dbccbf265b26" providerId="LiveId" clId="{262D28B4-A351-480B-AB26-A8165F8B384C}" dt="2020-10-28T08:49:28.977" v="780" actId="1076"/>
        <pc:sldMkLst>
          <pc:docMk/>
          <pc:sldMk cId="3829414493" sldId="272"/>
        </pc:sldMkLst>
        <pc:spChg chg="mod">
          <ac:chgData name="欣叡 蔡" userId="45a3dbccbf265b26" providerId="LiveId" clId="{262D28B4-A351-480B-AB26-A8165F8B384C}" dt="2020-10-28T08:49:02.779" v="758" actId="1076"/>
          <ac:spMkLst>
            <pc:docMk/>
            <pc:sldMk cId="3829414493" sldId="272"/>
            <ac:spMk id="6" creationId="{36E3D429-CFAF-489E-8C74-9C957D10EA68}"/>
          </ac:spMkLst>
        </pc:spChg>
        <pc:spChg chg="add mod">
          <ac:chgData name="欣叡 蔡" userId="45a3dbccbf265b26" providerId="LiveId" clId="{262D28B4-A351-480B-AB26-A8165F8B384C}" dt="2020-10-28T08:49:28.977" v="780" actId="1076"/>
          <ac:spMkLst>
            <pc:docMk/>
            <pc:sldMk cId="3829414493" sldId="272"/>
            <ac:spMk id="25" creationId="{C9FC48B4-7CFD-4AF8-80A7-874713422B23}"/>
          </ac:spMkLst>
        </pc:spChg>
        <pc:picChg chg="mod">
          <ac:chgData name="欣叡 蔡" userId="45a3dbccbf265b26" providerId="LiveId" clId="{262D28B4-A351-480B-AB26-A8165F8B384C}" dt="2020-10-28T08:48:45.206" v="752" actId="1076"/>
          <ac:picMkLst>
            <pc:docMk/>
            <pc:sldMk cId="3829414493" sldId="272"/>
            <ac:picMk id="3" creationId="{2F659AB9-94A7-412C-B481-CD8D20C270A5}"/>
          </ac:picMkLst>
        </pc:picChg>
        <pc:picChg chg="mod">
          <ac:chgData name="欣叡 蔡" userId="45a3dbccbf265b26" providerId="LiveId" clId="{262D28B4-A351-480B-AB26-A8165F8B384C}" dt="2020-10-28T08:48:45.206" v="752" actId="1076"/>
          <ac:picMkLst>
            <pc:docMk/>
            <pc:sldMk cId="3829414493" sldId="272"/>
            <ac:picMk id="5" creationId="{F91895DA-C12B-4F71-B7C7-29AE4B328FE6}"/>
          </ac:picMkLst>
        </pc:picChg>
        <pc:cxnChg chg="add mod">
          <ac:chgData name="欣叡 蔡" userId="45a3dbccbf265b26" providerId="LiveId" clId="{262D28B4-A351-480B-AB26-A8165F8B384C}" dt="2020-10-28T08:48:45.206" v="752" actId="1076"/>
          <ac:cxnSpMkLst>
            <pc:docMk/>
            <pc:sldMk cId="3829414493" sldId="272"/>
            <ac:cxnSpMk id="2" creationId="{6525F059-0E44-4267-BC7F-E3B5DAEB4A93}"/>
          </ac:cxnSpMkLst>
        </pc:cxnChg>
        <pc:cxnChg chg="add mod">
          <ac:chgData name="欣叡 蔡" userId="45a3dbccbf265b26" providerId="LiveId" clId="{262D28B4-A351-480B-AB26-A8165F8B384C}" dt="2020-10-28T08:48:45.206" v="752" actId="1076"/>
          <ac:cxnSpMkLst>
            <pc:docMk/>
            <pc:sldMk cId="3829414493" sldId="272"/>
            <ac:cxnSpMk id="11" creationId="{FBDC1BD2-D0FD-4137-AA08-C20C0624B23B}"/>
          </ac:cxnSpMkLst>
        </pc:cxnChg>
        <pc:cxnChg chg="add mod">
          <ac:chgData name="欣叡 蔡" userId="45a3dbccbf265b26" providerId="LiveId" clId="{262D28B4-A351-480B-AB26-A8165F8B384C}" dt="2020-10-28T08:48:45.206" v="752" actId="1076"/>
          <ac:cxnSpMkLst>
            <pc:docMk/>
            <pc:sldMk cId="3829414493" sldId="272"/>
            <ac:cxnSpMk id="14" creationId="{ECD6D9F5-8CAF-4AF6-BB6A-E9547DCACB74}"/>
          </ac:cxnSpMkLst>
        </pc:cxnChg>
        <pc:cxnChg chg="add mod">
          <ac:chgData name="欣叡 蔡" userId="45a3dbccbf265b26" providerId="LiveId" clId="{262D28B4-A351-480B-AB26-A8165F8B384C}" dt="2020-10-28T08:49:00.413" v="757" actId="14100"/>
          <ac:cxnSpMkLst>
            <pc:docMk/>
            <pc:sldMk cId="3829414493" sldId="272"/>
            <ac:cxnSpMk id="19" creationId="{2F1CD621-D6FF-4282-A482-DE23657DE07A}"/>
          </ac:cxnSpMkLst>
        </pc:cxnChg>
        <pc:cxnChg chg="add del mod">
          <ac:chgData name="欣叡 蔡" userId="45a3dbccbf265b26" providerId="LiveId" clId="{262D28B4-A351-480B-AB26-A8165F8B384C}" dt="2020-10-28T08:49:04.934" v="760" actId="22"/>
          <ac:cxnSpMkLst>
            <pc:docMk/>
            <pc:sldMk cId="3829414493" sldId="272"/>
            <ac:cxnSpMk id="23" creationId="{F13D866C-7DF3-4739-A9BA-6934A11BFE9D}"/>
          </ac:cxnSpMkLst>
        </pc:cxnChg>
      </pc:sldChg>
      <pc:sldChg chg="del">
        <pc:chgData name="欣叡 蔡" userId="45a3dbccbf265b26" providerId="LiveId" clId="{262D28B4-A351-480B-AB26-A8165F8B384C}" dt="2020-10-29T03:06:05.917" v="839" actId="2696"/>
        <pc:sldMkLst>
          <pc:docMk/>
          <pc:sldMk cId="2712780500" sldId="273"/>
        </pc:sldMkLst>
      </pc:sldChg>
      <pc:sldChg chg="add del">
        <pc:chgData name="欣叡 蔡" userId="45a3dbccbf265b26" providerId="LiveId" clId="{262D28B4-A351-480B-AB26-A8165F8B384C}" dt="2020-10-29T03:06:05.917" v="839" actId="2696"/>
        <pc:sldMkLst>
          <pc:docMk/>
          <pc:sldMk cId="786961268" sldId="274"/>
        </pc:sldMkLst>
      </pc:sldChg>
      <pc:sldChg chg="addSp delSp modSp add mod">
        <pc:chgData name="欣叡 蔡" userId="45a3dbccbf265b26" providerId="LiveId" clId="{262D28B4-A351-480B-AB26-A8165F8B384C}" dt="2020-10-29T03:18:10.353" v="1000"/>
        <pc:sldMkLst>
          <pc:docMk/>
          <pc:sldMk cId="2285019979" sldId="275"/>
        </pc:sldMkLst>
        <pc:spChg chg="add del">
          <ac:chgData name="欣叡 蔡" userId="45a3dbccbf265b26" providerId="LiveId" clId="{262D28B4-A351-480B-AB26-A8165F8B384C}" dt="2020-10-28T03:32:35.962" v="156" actId="22"/>
          <ac:spMkLst>
            <pc:docMk/>
            <pc:sldMk cId="2285019979" sldId="275"/>
            <ac:spMk id="5" creationId="{360B93B3-B4C0-4A83-A536-AB029E23E899}"/>
          </ac:spMkLst>
        </pc:spChg>
        <pc:spChg chg="add mod">
          <ac:chgData name="欣叡 蔡" userId="45a3dbccbf265b26" providerId="LiveId" clId="{262D28B4-A351-480B-AB26-A8165F8B384C}" dt="2020-10-29T03:18:10.353" v="1000"/>
          <ac:spMkLst>
            <pc:docMk/>
            <pc:sldMk cId="2285019979" sldId="275"/>
            <ac:spMk id="7" creationId="{C4BC9E31-0428-4451-85C4-A529CE9954E3}"/>
          </ac:spMkLst>
        </pc:spChg>
        <pc:spChg chg="add mod">
          <ac:chgData name="欣叡 蔡" userId="45a3dbccbf265b26" providerId="LiveId" clId="{262D28B4-A351-480B-AB26-A8165F8B384C}" dt="2020-10-28T08:52:28.558" v="799" actId="14100"/>
          <ac:spMkLst>
            <pc:docMk/>
            <pc:sldMk cId="2285019979" sldId="275"/>
            <ac:spMk id="9" creationId="{026C30FC-6DF8-4563-A430-24127DA0CEAF}"/>
          </ac:spMkLst>
        </pc:spChg>
        <pc:spChg chg="add mod">
          <ac:chgData name="欣叡 蔡" userId="45a3dbccbf265b26" providerId="LiveId" clId="{262D28B4-A351-480B-AB26-A8165F8B384C}" dt="2020-10-28T08:52:35.972" v="802" actId="14100"/>
          <ac:spMkLst>
            <pc:docMk/>
            <pc:sldMk cId="2285019979" sldId="275"/>
            <ac:spMk id="11" creationId="{1BAF3872-021A-433E-9D18-BF26CC2E9043}"/>
          </ac:spMkLst>
        </pc:spChg>
        <pc:picChg chg="add mod">
          <ac:chgData name="欣叡 蔡" userId="45a3dbccbf265b26" providerId="LiveId" clId="{262D28B4-A351-480B-AB26-A8165F8B384C}" dt="2020-10-28T03:32:26.238" v="154" actId="1076"/>
          <ac:picMkLst>
            <pc:docMk/>
            <pc:sldMk cId="2285019979" sldId="275"/>
            <ac:picMk id="3" creationId="{BEAAC376-C809-41E3-BE8D-F4F16F823F2A}"/>
          </ac:picMkLst>
        </pc:picChg>
        <pc:cxnChg chg="add mod">
          <ac:chgData name="欣叡 蔡" userId="45a3dbccbf265b26" providerId="LiveId" clId="{262D28B4-A351-480B-AB26-A8165F8B384C}" dt="2020-10-28T08:53:12.564" v="808" actId="14100"/>
          <ac:cxnSpMkLst>
            <pc:docMk/>
            <pc:sldMk cId="2285019979" sldId="275"/>
            <ac:cxnSpMk id="13" creationId="{0537D0AC-46E9-42A4-9E2F-EA7D990582CF}"/>
          </ac:cxnSpMkLst>
        </pc:cxnChg>
        <pc:cxnChg chg="add mod">
          <ac:chgData name="欣叡 蔡" userId="45a3dbccbf265b26" providerId="LiveId" clId="{262D28B4-A351-480B-AB26-A8165F8B384C}" dt="2020-10-28T08:53:17.316" v="811" actId="14100"/>
          <ac:cxnSpMkLst>
            <pc:docMk/>
            <pc:sldMk cId="2285019979" sldId="275"/>
            <ac:cxnSpMk id="17" creationId="{F80E88F3-04F8-4974-B47A-66519BA71769}"/>
          </ac:cxnSpMkLst>
        </pc:cxnChg>
      </pc:sldChg>
      <pc:sldChg chg="addSp modSp add mod">
        <pc:chgData name="欣叡 蔡" userId="45a3dbccbf265b26" providerId="LiveId" clId="{262D28B4-A351-480B-AB26-A8165F8B384C}" dt="2020-10-28T03:42:48.435" v="281" actId="1076"/>
        <pc:sldMkLst>
          <pc:docMk/>
          <pc:sldMk cId="3420163320" sldId="276"/>
        </pc:sldMkLst>
        <pc:spChg chg="add mod">
          <ac:chgData name="欣叡 蔡" userId="45a3dbccbf265b26" providerId="LiveId" clId="{262D28B4-A351-480B-AB26-A8165F8B384C}" dt="2020-10-28T03:42:48.435" v="281" actId="1076"/>
          <ac:spMkLst>
            <pc:docMk/>
            <pc:sldMk cId="3420163320" sldId="276"/>
            <ac:spMk id="7" creationId="{385588D9-8BBD-4814-ACB3-8385B2E9D9BC}"/>
          </ac:spMkLst>
        </pc:spChg>
        <pc:picChg chg="add mod">
          <ac:chgData name="欣叡 蔡" userId="45a3dbccbf265b26" providerId="LiveId" clId="{262D28B4-A351-480B-AB26-A8165F8B384C}" dt="2020-10-28T03:42:12.116" v="168" actId="1076"/>
          <ac:picMkLst>
            <pc:docMk/>
            <pc:sldMk cId="3420163320" sldId="276"/>
            <ac:picMk id="3" creationId="{3D2C71FC-6F94-4C63-B75A-BD9E3521F47F}"/>
          </ac:picMkLst>
        </pc:picChg>
        <pc:picChg chg="add mod">
          <ac:chgData name="欣叡 蔡" userId="45a3dbccbf265b26" providerId="LiveId" clId="{262D28B4-A351-480B-AB26-A8165F8B384C}" dt="2020-10-28T03:42:11.278" v="167" actId="1076"/>
          <ac:picMkLst>
            <pc:docMk/>
            <pc:sldMk cId="3420163320" sldId="276"/>
            <ac:picMk id="5" creationId="{207861EB-6263-4A1E-9B4F-71E496829365}"/>
          </ac:picMkLst>
        </pc:picChg>
      </pc:sldChg>
      <pc:sldChg chg="addSp add del mod">
        <pc:chgData name="欣叡 蔡" userId="45a3dbccbf265b26" providerId="LiveId" clId="{262D28B4-A351-480B-AB26-A8165F8B384C}" dt="2020-10-28T06:18:38.539" v="321" actId="2696"/>
        <pc:sldMkLst>
          <pc:docMk/>
          <pc:sldMk cId="3268217094" sldId="277"/>
        </pc:sldMkLst>
        <pc:picChg chg="add">
          <ac:chgData name="欣叡 蔡" userId="45a3dbccbf265b26" providerId="LiveId" clId="{262D28B4-A351-480B-AB26-A8165F8B384C}" dt="2020-10-28T06:18:20.410" v="307" actId="22"/>
          <ac:picMkLst>
            <pc:docMk/>
            <pc:sldMk cId="3268217094" sldId="277"/>
            <ac:picMk id="3" creationId="{D5382F94-0CA4-44FF-AFC5-2A5708EB155A}"/>
          </ac:picMkLst>
        </pc:picChg>
      </pc:sldChg>
      <pc:sldChg chg="addSp delSp modSp add mod ord">
        <pc:chgData name="欣叡 蔡" userId="45a3dbccbf265b26" providerId="LiveId" clId="{262D28B4-A351-480B-AB26-A8165F8B384C}" dt="2020-10-28T08:55:15.782" v="824" actId="478"/>
        <pc:sldMkLst>
          <pc:docMk/>
          <pc:sldMk cId="2736134794" sldId="278"/>
        </pc:sldMkLst>
        <pc:spChg chg="add mod">
          <ac:chgData name="欣叡 蔡" userId="45a3dbccbf265b26" providerId="LiveId" clId="{262D28B4-A351-480B-AB26-A8165F8B384C}" dt="2020-10-28T06:18:58.559" v="343" actId="1076"/>
          <ac:spMkLst>
            <pc:docMk/>
            <pc:sldMk cId="2736134794" sldId="278"/>
            <ac:spMk id="2" creationId="{C5B59038-3460-48DE-93A0-89D07B9391EE}"/>
          </ac:spMkLst>
        </pc:spChg>
        <pc:spChg chg="add del mod">
          <ac:chgData name="欣叡 蔡" userId="45a3dbccbf265b26" providerId="LiveId" clId="{262D28B4-A351-480B-AB26-A8165F8B384C}" dt="2020-10-28T08:55:15.782" v="824" actId="478"/>
          <ac:spMkLst>
            <pc:docMk/>
            <pc:sldMk cId="2736134794" sldId="278"/>
            <ac:spMk id="6" creationId="{BD7A3E8B-926C-4D72-B70F-C7DFF1AA237E}"/>
          </ac:spMkLst>
        </pc:spChg>
        <pc:picChg chg="mod">
          <ac:chgData name="欣叡 蔡" userId="45a3dbccbf265b26" providerId="LiveId" clId="{262D28B4-A351-480B-AB26-A8165F8B384C}" dt="2020-10-28T06:35:54.605" v="344" actId="1076"/>
          <ac:picMkLst>
            <pc:docMk/>
            <pc:sldMk cId="2736134794" sldId="278"/>
            <ac:picMk id="3" creationId="{D5382F94-0CA4-44FF-AFC5-2A5708EB155A}"/>
          </ac:picMkLst>
        </pc:picChg>
        <pc:picChg chg="add del mod ord">
          <ac:chgData name="欣叡 蔡" userId="45a3dbccbf265b26" providerId="LiveId" clId="{262D28B4-A351-480B-AB26-A8165F8B384C}" dt="2020-10-28T08:55:15.782" v="824" actId="478"/>
          <ac:picMkLst>
            <pc:docMk/>
            <pc:sldMk cId="2736134794" sldId="278"/>
            <ac:picMk id="5" creationId="{73E31D37-74D4-4E6E-98E1-E3B3A318662D}"/>
          </ac:picMkLst>
        </pc:picChg>
        <pc:cxnChg chg="add del mod">
          <ac:chgData name="欣叡 蔡" userId="45a3dbccbf265b26" providerId="LiveId" clId="{262D28B4-A351-480B-AB26-A8165F8B384C}" dt="2020-10-28T08:55:07.577" v="823" actId="478"/>
          <ac:cxnSpMkLst>
            <pc:docMk/>
            <pc:sldMk cId="2736134794" sldId="278"/>
            <ac:cxnSpMk id="8" creationId="{146D1800-D2B6-41C1-8613-4FB41CC73906}"/>
          </ac:cxnSpMkLst>
        </pc:cxnChg>
      </pc:sldChg>
      <pc:sldChg chg="add del">
        <pc:chgData name="欣叡 蔡" userId="45a3dbccbf265b26" providerId="LiveId" clId="{262D28B4-A351-480B-AB26-A8165F8B384C}" dt="2020-10-28T06:18:33.374" v="317" actId="2696"/>
        <pc:sldMkLst>
          <pc:docMk/>
          <pc:sldMk cId="563752597" sldId="279"/>
        </pc:sldMkLst>
      </pc:sldChg>
      <pc:sldChg chg="addSp delSp modSp new mod">
        <pc:chgData name="欣叡 蔡" userId="45a3dbccbf265b26" providerId="LiveId" clId="{262D28B4-A351-480B-AB26-A8165F8B384C}" dt="2020-10-29T03:05:54.476" v="836" actId="14100"/>
        <pc:sldMkLst>
          <pc:docMk/>
          <pc:sldMk cId="2010645243" sldId="279"/>
        </pc:sldMkLst>
        <pc:spChg chg="del">
          <ac:chgData name="欣叡 蔡" userId="45a3dbccbf265b26" providerId="LiveId" clId="{262D28B4-A351-480B-AB26-A8165F8B384C}" dt="2020-10-28T06:18:45.984" v="326" actId="478"/>
          <ac:spMkLst>
            <pc:docMk/>
            <pc:sldMk cId="2010645243" sldId="279"/>
            <ac:spMk id="2" creationId="{86D42942-13E9-4DFA-B6E4-294590C29600}"/>
          </ac:spMkLst>
        </pc:spChg>
        <pc:spChg chg="del">
          <ac:chgData name="欣叡 蔡" userId="45a3dbccbf265b26" providerId="LiveId" clId="{262D28B4-A351-480B-AB26-A8165F8B384C}" dt="2020-10-28T06:18:45.984" v="326" actId="478"/>
          <ac:spMkLst>
            <pc:docMk/>
            <pc:sldMk cId="2010645243" sldId="279"/>
            <ac:spMk id="3" creationId="{15559D6B-C0EF-4512-BF7B-7B8FF97F397A}"/>
          </ac:spMkLst>
        </pc:spChg>
        <pc:spChg chg="add mod">
          <ac:chgData name="欣叡 蔡" userId="45a3dbccbf265b26" providerId="LiveId" clId="{262D28B4-A351-480B-AB26-A8165F8B384C}" dt="2020-10-28T08:55:26.416" v="827" actId="20577"/>
          <ac:spMkLst>
            <pc:docMk/>
            <pc:sldMk cId="2010645243" sldId="279"/>
            <ac:spMk id="7" creationId="{2B02CC55-4D5D-43AF-9C8A-E7286DE69C59}"/>
          </ac:spMkLst>
        </pc:spChg>
        <pc:picChg chg="add mod">
          <ac:chgData name="欣叡 蔡" userId="45a3dbccbf265b26" providerId="LiveId" clId="{262D28B4-A351-480B-AB26-A8165F8B384C}" dt="2020-10-28T06:35:57.538" v="346" actId="14100"/>
          <ac:picMkLst>
            <pc:docMk/>
            <pc:sldMk cId="2010645243" sldId="279"/>
            <ac:picMk id="5" creationId="{85059D5D-647C-4174-A084-1F5AF2A1C62F}"/>
          </ac:picMkLst>
        </pc:picChg>
        <pc:cxnChg chg="add mod">
          <ac:chgData name="欣叡 蔡" userId="45a3dbccbf265b26" providerId="LiveId" clId="{262D28B4-A351-480B-AB26-A8165F8B384C}" dt="2020-10-29T03:05:54.476" v="836" actId="14100"/>
          <ac:cxnSpMkLst>
            <pc:docMk/>
            <pc:sldMk cId="2010645243" sldId="279"/>
            <ac:cxnSpMk id="9" creationId="{92FFAD7A-8CD5-4A0D-A16D-FD99BE1801C4}"/>
          </ac:cxnSpMkLst>
        </pc:cxnChg>
      </pc:sldChg>
      <pc:sldChg chg="add del">
        <pc:chgData name="欣叡 蔡" userId="45a3dbccbf265b26" providerId="LiveId" clId="{262D28B4-A351-480B-AB26-A8165F8B384C}" dt="2020-10-28T06:18:40.098" v="322" actId="2696"/>
        <pc:sldMkLst>
          <pc:docMk/>
          <pc:sldMk cId="3832239041" sldId="279"/>
        </pc:sldMkLst>
      </pc:sldChg>
      <pc:sldChg chg="add del">
        <pc:chgData name="欣叡 蔡" userId="45a3dbccbf265b26" providerId="LiveId" clId="{262D28B4-A351-480B-AB26-A8165F8B384C}" dt="2020-10-28T06:18:40.692" v="323" actId="2696"/>
        <pc:sldMkLst>
          <pc:docMk/>
          <pc:sldMk cId="113422650" sldId="280"/>
        </pc:sldMkLst>
      </pc:sldChg>
      <pc:sldChg chg="add del">
        <pc:chgData name="欣叡 蔡" userId="45a3dbccbf265b26" providerId="LiveId" clId="{262D28B4-A351-480B-AB26-A8165F8B384C}" dt="2020-10-28T06:18:33.374" v="317" actId="2696"/>
        <pc:sldMkLst>
          <pc:docMk/>
          <pc:sldMk cId="2427779063" sldId="280"/>
        </pc:sldMkLst>
      </pc:sldChg>
      <pc:sldChg chg="addSp modSp add mod">
        <pc:chgData name="欣叡 蔡" userId="45a3dbccbf265b26" providerId="LiveId" clId="{262D28B4-A351-480B-AB26-A8165F8B384C}" dt="2020-10-30T13:26:43.264" v="1042" actId="14100"/>
        <pc:sldMkLst>
          <pc:docMk/>
          <pc:sldMk cId="2701888310" sldId="280"/>
        </pc:sldMkLst>
        <pc:spChg chg="add mod">
          <ac:chgData name="欣叡 蔡" userId="45a3dbccbf265b26" providerId="LiveId" clId="{262D28B4-A351-480B-AB26-A8165F8B384C}" dt="2020-10-30T13:26:43.264" v="1042" actId="14100"/>
          <ac:spMkLst>
            <pc:docMk/>
            <pc:sldMk cId="2701888310" sldId="280"/>
            <ac:spMk id="5" creationId="{6B82E308-0A92-491E-8F0E-93459ECB8EF9}"/>
          </ac:spMkLst>
        </pc:spChg>
        <pc:picChg chg="add mod">
          <ac:chgData name="欣叡 蔡" userId="45a3dbccbf265b26" providerId="LiveId" clId="{262D28B4-A351-480B-AB26-A8165F8B384C}" dt="2020-10-30T13:26:16.710" v="1002" actId="14100"/>
          <ac:picMkLst>
            <pc:docMk/>
            <pc:sldMk cId="2701888310" sldId="280"/>
            <ac:picMk id="3" creationId="{6EA74784-10C7-4F62-A459-69DA71BBDD05}"/>
          </ac:picMkLst>
        </pc:picChg>
      </pc:sldChg>
      <pc:sldChg chg="add del">
        <pc:chgData name="欣叡 蔡" userId="45a3dbccbf265b26" providerId="LiveId" clId="{262D28B4-A351-480B-AB26-A8165F8B384C}" dt="2020-10-28T06:18:33.374" v="317" actId="2696"/>
        <pc:sldMkLst>
          <pc:docMk/>
          <pc:sldMk cId="476318957" sldId="281"/>
        </pc:sldMkLst>
      </pc:sldChg>
      <pc:sldChg chg="add del">
        <pc:chgData name="欣叡 蔡" userId="45a3dbccbf265b26" providerId="LiveId" clId="{262D28B4-A351-480B-AB26-A8165F8B384C}" dt="2020-10-28T06:18:40.968" v="324" actId="2696"/>
        <pc:sldMkLst>
          <pc:docMk/>
          <pc:sldMk cId="2604114560" sldId="281"/>
        </pc:sldMkLst>
      </pc:sldChg>
      <pc:sldChg chg="add">
        <pc:chgData name="欣叡 蔡" userId="45a3dbccbf265b26" providerId="LiveId" clId="{262D28B4-A351-480B-AB26-A8165F8B384C}" dt="2020-10-28T06:18:48.048" v="328"/>
        <pc:sldMkLst>
          <pc:docMk/>
          <pc:sldMk cId="4268257885" sldId="281"/>
        </pc:sldMkLst>
      </pc:sldChg>
      <pc:sldChg chg="add">
        <pc:chgData name="欣叡 蔡" userId="45a3dbccbf265b26" providerId="LiveId" clId="{262D28B4-A351-480B-AB26-A8165F8B384C}" dt="2020-10-28T06:18:48.273" v="329"/>
        <pc:sldMkLst>
          <pc:docMk/>
          <pc:sldMk cId="14460235" sldId="282"/>
        </pc:sldMkLst>
      </pc:sldChg>
      <pc:sldChg chg="add">
        <pc:chgData name="欣叡 蔡" userId="45a3dbccbf265b26" providerId="LiveId" clId="{262D28B4-A351-480B-AB26-A8165F8B384C}" dt="2020-10-28T06:18:48.502" v="330"/>
        <pc:sldMkLst>
          <pc:docMk/>
          <pc:sldMk cId="750597498" sldId="283"/>
        </pc:sldMkLst>
      </pc:sldChg>
      <pc:sldChg chg="new del">
        <pc:chgData name="欣叡 蔡" userId="45a3dbccbf265b26" providerId="LiveId" clId="{262D28B4-A351-480B-AB26-A8165F8B384C}" dt="2020-10-29T03:06:17.917" v="842" actId="680"/>
        <pc:sldMkLst>
          <pc:docMk/>
          <pc:sldMk cId="2659748098" sldId="284"/>
        </pc:sldMkLst>
      </pc:sldChg>
      <pc:sldChg chg="add del">
        <pc:chgData name="欣叡 蔡" userId="45a3dbccbf265b26" providerId="LiveId" clId="{262D28B4-A351-480B-AB26-A8165F8B384C}" dt="2020-10-28T08:52:55.702" v="804"/>
        <pc:sldMkLst>
          <pc:docMk/>
          <pc:sldMk cId="2908422252" sldId="284"/>
        </pc:sldMkLst>
      </pc:sldChg>
      <pc:sldChg chg="new del">
        <pc:chgData name="欣叡 蔡" userId="45a3dbccbf265b26" providerId="LiveId" clId="{262D28B4-A351-480B-AB26-A8165F8B384C}" dt="2020-10-29T03:06:22.264" v="846" actId="680"/>
        <pc:sldMkLst>
          <pc:docMk/>
          <pc:sldMk cId="3144777239" sldId="284"/>
        </pc:sldMkLst>
      </pc:sldChg>
      <pc:sldChg chg="new del">
        <pc:chgData name="欣叡 蔡" userId="45a3dbccbf265b26" providerId="LiveId" clId="{262D28B4-A351-480B-AB26-A8165F8B384C}" dt="2020-10-29T03:06:21.871" v="845" actId="680"/>
        <pc:sldMkLst>
          <pc:docMk/>
          <pc:sldMk cId="260259531" sldId="285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6076D4-5ECA-4BEA-A925-4E7C16B635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A41A24A-0288-4276-ACB2-D3357FF84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111272-A34A-4D7C-A263-DA3F3D383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ACC57FF-5204-447D-A463-2BA3D68E7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11F75CE-D78E-4F40-A6F5-E4FD3CB57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3711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4FC4DE-6E8E-41A0-BE49-B96F8F822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0453606-8150-4AB8-B29D-DC5B9BA733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7CE2F2-B34A-4641-AEB0-B8637D0DC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D77378E-FB86-4D92-824B-08AE35E90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6D00E91-38EA-4481-AF18-E2D95D907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4501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3D5B4FF-E869-4AFA-8A50-2B3AA940FC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CD7D808-5E78-4FBE-BB34-03513BC42F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4730131-D254-4303-B3F6-4A50C7EB8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D1D6FA3-7BA3-42F4-B046-427645BC3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95FD6BA-779C-4034-8CD8-7EBEB8A21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9297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B9EC7D-67EE-4437-9FA0-034B73C63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ADD594-A746-42E4-9814-3763327D3F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BF374BB-68BC-472F-9B46-8FD98D9B7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9F1775C-EDB4-4F6D-8F47-3948FD249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5180F11-5AFE-4787-8576-5E4FF2F42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2283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00C520-C66D-48B5-A79B-541849F84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C3AD8A5-DE26-4BB5-A891-78F844316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3CA53AB-1113-4122-BCA1-4C41BC6C8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A3A15FD-06A8-48B0-8253-BA679D4A3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6B0D76-2780-4EED-99CD-3D2F19996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058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B3C094-CB55-41B7-AA53-CCA1C85A0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5E2312-69F5-43A5-8B43-DE6961D7A2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CCADA73-DE0F-44EF-B2DC-4A690C7E1F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C1251CE-FD63-416A-B845-23D02B2E2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3B37EC0-E618-4A71-A3C5-788369AA6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052E0E5-4AC5-477D-A007-911AE28DD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1120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10B26D-6329-45A7-9105-680732B2A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647527B-C10A-45E0-83DD-5E990C935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953B9CC-4ECA-4D18-B965-0E3A90BBF9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F7B8AA6-EAF4-4CED-88CD-231AD2789C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478144C-A58E-4F0D-8D78-6C0A84C36A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311ECB9C-6A9E-44D2-8938-3878F3460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3DC4318-1510-4C7F-96A5-114A627BA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F6D93AF-2565-4F2C-AC71-B71E7D9DF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8135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00A73B-3BA7-4BDB-886D-A0D2E3DD2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5B3CC25-1CD7-454B-993D-DC014E287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54C16C4-2DE0-4712-AB92-B078708E1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C8A064E-7D42-4DB6-94DF-F9B6184B1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8435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CF56A90-4AB3-4514-9D1D-E992AB4A3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6E47BD5E-94D8-4F51-B452-36BF811D0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9AEF821-B771-4633-90A4-3B23CC0CF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3290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FAF32E-BB44-44E7-BFAB-DB5AD4515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69B02D9-B8EA-4297-A6AD-91EE71713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F0FFCBA-C3B7-4C9F-97E5-105793B68F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0DB4B09-6C8A-40B5-804F-D1196F5CF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29C6123-DB60-4576-975E-A5E30E05C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374CA5-5E86-4941-BAD2-964F0D60C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2784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2866FE-3CD8-43B8-85D1-E91B00D48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2BFD289-AE2D-43C0-9397-AB6AF504D9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F0A9D21-3A33-4F4A-A287-72734B3BCF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E4C7F02-95F1-41C2-B9CF-D4BDB4E06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CA524D4-9353-4CD1-880A-D88C337F5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DE7484D-60EC-492F-BD09-59445B12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4134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D1EE7AA-5EEB-4F40-AA85-26FAE31C5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99F3BAD-CC94-42D1-9C5D-1ACE34590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F6E170-8837-4847-B79B-A99E1A7B6A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D3A1DF-A56D-4760-A090-5AC12511E3E9}" type="datetimeFigureOut">
              <a:rPr lang="zh-TW" altLang="en-US" smtClean="0"/>
              <a:t>2020/10/30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1895884-0019-4685-A01A-B81C6A52C2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897ABF-33FD-4C8C-B47E-8171F92413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4A723-FAD2-4660-B91E-27E0124AC84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872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A05834B6-E554-42E4-8972-B87B837CE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487" y="2171700"/>
            <a:ext cx="8201025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255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FE4A02D-8A45-4801-9773-3C1BFB8BE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2032" y="261989"/>
            <a:ext cx="4988725" cy="3805238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99F0807E-06B3-4665-B1F7-DEDAF5CB7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948" y="4408487"/>
            <a:ext cx="4276725" cy="180022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6EBA299-E7E5-4034-8D9A-073013AC1C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206" y="845935"/>
            <a:ext cx="6705600" cy="52387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10360D2-EDE5-4967-8CA8-C67C856549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469" y="2347234"/>
            <a:ext cx="6705600" cy="733425"/>
          </a:xfrm>
          <a:prstGeom prst="rect">
            <a:avLst/>
          </a:prstGeom>
        </p:spPr>
      </p:pic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ECF7D03E-6E78-475D-83B0-691D9AB14641}"/>
              </a:ext>
            </a:extLst>
          </p:cNvPr>
          <p:cNvCxnSpPr>
            <a:cxnSpLocks/>
          </p:cNvCxnSpPr>
          <p:nvPr/>
        </p:nvCxnSpPr>
        <p:spPr>
          <a:xfrm flipV="1">
            <a:off x="5571067" y="3239252"/>
            <a:ext cx="4182533" cy="17476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92D4506E-F855-4B21-A430-58A723EC8059}"/>
              </a:ext>
            </a:extLst>
          </p:cNvPr>
          <p:cNvCxnSpPr>
            <a:cxnSpLocks/>
          </p:cNvCxnSpPr>
          <p:nvPr/>
        </p:nvCxnSpPr>
        <p:spPr>
          <a:xfrm>
            <a:off x="6383867" y="1273294"/>
            <a:ext cx="2607733" cy="95465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C5D9BD0E-8B3E-4C30-9764-ED710E403286}"/>
              </a:ext>
            </a:extLst>
          </p:cNvPr>
          <p:cNvCxnSpPr>
            <a:cxnSpLocks/>
          </p:cNvCxnSpPr>
          <p:nvPr/>
        </p:nvCxnSpPr>
        <p:spPr>
          <a:xfrm>
            <a:off x="7095295" y="2713946"/>
            <a:ext cx="2658305" cy="36671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A6CF9FDE-E593-4F9A-A63F-4A3CCB85C636}"/>
              </a:ext>
            </a:extLst>
          </p:cNvPr>
          <p:cNvSpPr txBox="1"/>
          <p:nvPr/>
        </p:nvSpPr>
        <p:spPr>
          <a:xfrm>
            <a:off x="287867" y="26292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Button listener output string  (html input type)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93365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6764941-C917-43E0-8219-D931BEA46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9538"/>
            <a:ext cx="12192000" cy="4126523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DB90DB8B-49CD-464E-8290-BA64B640B36F}"/>
              </a:ext>
            </a:extLst>
          </p:cNvPr>
          <p:cNvSpPr txBox="1"/>
          <p:nvPr/>
        </p:nvSpPr>
        <p:spPr>
          <a:xfrm>
            <a:off x="626534" y="138072"/>
            <a:ext cx="1885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Html input output</a:t>
            </a:r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7D9706A-1281-4ABA-BA14-995433462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333" y="149004"/>
            <a:ext cx="5300133" cy="241053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215AFEF-C23E-4951-ABF5-3C01FB34BAE5}"/>
              </a:ext>
            </a:extLst>
          </p:cNvPr>
          <p:cNvSpPr/>
          <p:nvPr/>
        </p:nvSpPr>
        <p:spPr>
          <a:xfrm>
            <a:off x="220133" y="3742267"/>
            <a:ext cx="6756400" cy="122780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DCD06E4-0C2F-4124-A43C-8ACE00E6D988}"/>
              </a:ext>
            </a:extLst>
          </p:cNvPr>
          <p:cNvSpPr/>
          <p:nvPr/>
        </p:nvSpPr>
        <p:spPr>
          <a:xfrm>
            <a:off x="220133" y="5130800"/>
            <a:ext cx="6688667" cy="122780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2C2FDCEC-E455-4C3F-8707-01A44F85DB17}"/>
              </a:ext>
            </a:extLst>
          </p:cNvPr>
          <p:cNvCxnSpPr>
            <a:cxnSpLocks/>
          </p:cNvCxnSpPr>
          <p:nvPr/>
        </p:nvCxnSpPr>
        <p:spPr>
          <a:xfrm flipV="1">
            <a:off x="3784600" y="1202267"/>
            <a:ext cx="2878667" cy="32173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A5CE8110-F776-4E91-8D1A-FFDE45F84F9E}"/>
              </a:ext>
            </a:extLst>
          </p:cNvPr>
          <p:cNvCxnSpPr>
            <a:cxnSpLocks/>
          </p:cNvCxnSpPr>
          <p:nvPr/>
        </p:nvCxnSpPr>
        <p:spPr>
          <a:xfrm flipV="1">
            <a:off x="3911600" y="1450264"/>
            <a:ext cx="2908300" cy="42944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CA855D05-7C4F-42F8-8388-D242F7B042A1}"/>
              </a:ext>
            </a:extLst>
          </p:cNvPr>
          <p:cNvCxnSpPr>
            <a:cxnSpLocks/>
          </p:cNvCxnSpPr>
          <p:nvPr/>
        </p:nvCxnSpPr>
        <p:spPr>
          <a:xfrm>
            <a:off x="9017000" y="1202267"/>
            <a:ext cx="1210734" cy="32173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01C1351A-CB1D-4C24-BABE-74161BACADA4}"/>
              </a:ext>
            </a:extLst>
          </p:cNvPr>
          <p:cNvCxnSpPr>
            <a:cxnSpLocks/>
          </p:cNvCxnSpPr>
          <p:nvPr/>
        </p:nvCxnSpPr>
        <p:spPr>
          <a:xfrm>
            <a:off x="8818033" y="1542236"/>
            <a:ext cx="1240367" cy="32414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05FABAA4-1A0F-4128-A137-DCF8A54B01F6}"/>
              </a:ext>
            </a:extLst>
          </p:cNvPr>
          <p:cNvSpPr txBox="1"/>
          <p:nvPr/>
        </p:nvSpPr>
        <p:spPr>
          <a:xfrm>
            <a:off x="555074" y="996406"/>
            <a:ext cx="2638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Press button output string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3454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F659AB9-94A7-412C-B481-CD8D20C27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533" y="625334"/>
            <a:ext cx="9785680" cy="5607332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F91895DA-C12B-4F71-B7C7-29AE4B328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19" y="4115377"/>
            <a:ext cx="3661304" cy="211728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6E3D429-CFAF-489E-8C74-9C957D10EA68}"/>
              </a:ext>
            </a:extLst>
          </p:cNvPr>
          <p:cNvSpPr txBox="1"/>
          <p:nvPr/>
        </p:nvSpPr>
        <p:spPr>
          <a:xfrm>
            <a:off x="474132" y="92910"/>
            <a:ext cx="4443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js</a:t>
            </a:r>
            <a:r>
              <a:rPr lang="zh-TW" altLang="en-US" dirty="0"/>
              <a:t> 回傳資料</a:t>
            </a:r>
            <a:r>
              <a:rPr lang="en-US" altLang="zh-TW" dirty="0"/>
              <a:t>(</a:t>
            </a:r>
            <a:r>
              <a:rPr lang="zh-TW" altLang="en-US" dirty="0"/>
              <a:t>資料固定在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內部</a:t>
            </a:r>
            <a:r>
              <a:rPr lang="en-US" altLang="zh-TW" dirty="0"/>
              <a:t>)</a:t>
            </a:r>
            <a:r>
              <a:rPr lang="zh-TW" altLang="en-US" dirty="0"/>
              <a:t>， </a:t>
            </a:r>
            <a:r>
              <a:rPr lang="en-US" altLang="zh-TW" dirty="0"/>
              <a:t>html</a:t>
            </a:r>
            <a:r>
              <a:rPr lang="zh-TW" altLang="en-US" dirty="0"/>
              <a:t>顯示</a:t>
            </a:r>
          </a:p>
        </p:txBody>
      </p:sp>
      <p:cxnSp>
        <p:nvCxnSpPr>
          <p:cNvPr id="2" name="直線單箭頭接點 1">
            <a:extLst>
              <a:ext uri="{FF2B5EF4-FFF2-40B4-BE49-F238E27FC236}">
                <a16:creationId xmlns:a16="http://schemas.microsoft.com/office/drawing/2014/main" id="{6525F059-0E44-4267-BC7F-E3B5DAEB4A93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1925571" y="3709604"/>
            <a:ext cx="2062228" cy="4057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FBDC1BD2-D0FD-4137-AA08-C20C0624B23B}"/>
              </a:ext>
            </a:extLst>
          </p:cNvPr>
          <p:cNvCxnSpPr>
            <a:cxnSpLocks/>
          </p:cNvCxnSpPr>
          <p:nvPr/>
        </p:nvCxnSpPr>
        <p:spPr>
          <a:xfrm flipV="1">
            <a:off x="2196174" y="2786734"/>
            <a:ext cx="5982625" cy="25301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ECD6D9F5-8CAF-4AF6-BB6A-E9547DCACB74}"/>
              </a:ext>
            </a:extLst>
          </p:cNvPr>
          <p:cNvCxnSpPr>
            <a:cxnSpLocks/>
          </p:cNvCxnSpPr>
          <p:nvPr/>
        </p:nvCxnSpPr>
        <p:spPr>
          <a:xfrm flipH="1">
            <a:off x="3643412" y="4429269"/>
            <a:ext cx="5102655" cy="108373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2F1CD621-D6FF-4282-A482-DE23657DE07A}"/>
              </a:ext>
            </a:extLst>
          </p:cNvPr>
          <p:cNvCxnSpPr>
            <a:cxnSpLocks/>
          </p:cNvCxnSpPr>
          <p:nvPr/>
        </p:nvCxnSpPr>
        <p:spPr>
          <a:xfrm>
            <a:off x="1784797" y="5636171"/>
            <a:ext cx="0" cy="75616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C9FC48B4-7CFD-4AF8-80A7-874713422B23}"/>
              </a:ext>
            </a:extLst>
          </p:cNvPr>
          <p:cNvSpPr txBox="1"/>
          <p:nvPr/>
        </p:nvSpPr>
        <p:spPr>
          <a:xfrm>
            <a:off x="1098968" y="6392333"/>
            <a:ext cx="1371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Change 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29414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2BA84C4F-0E4A-425B-B8B9-C882C36668E5}"/>
              </a:ext>
            </a:extLst>
          </p:cNvPr>
          <p:cNvSpPr txBox="1"/>
          <p:nvPr/>
        </p:nvSpPr>
        <p:spPr>
          <a:xfrm>
            <a:off x="324757" y="121783"/>
            <a:ext cx="220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Input string to output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9627573-6AB0-4985-A347-E8DC325CD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6926" y="346856"/>
            <a:ext cx="6772275" cy="258127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547A4E6-0626-40D9-BB75-8DB6261FA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67" y="858082"/>
            <a:ext cx="4848225" cy="216217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580D2F4-4FDF-4F2E-B402-CEE9FB4521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270" y="3112384"/>
            <a:ext cx="10706781" cy="3623833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E4FD22E0-7452-4070-AB68-23316E4F1157}"/>
              </a:ext>
            </a:extLst>
          </p:cNvPr>
          <p:cNvSpPr txBox="1"/>
          <p:nvPr/>
        </p:nvSpPr>
        <p:spPr>
          <a:xfrm>
            <a:off x="1104239" y="858082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FF00"/>
                </a:solidFill>
              </a:rPr>
              <a:t>.</a:t>
            </a:r>
            <a:r>
              <a:rPr lang="en-US" altLang="zh-TW" dirty="0" err="1">
                <a:solidFill>
                  <a:srgbClr val="FFFF00"/>
                </a:solidFill>
              </a:rPr>
              <a:t>ejs</a:t>
            </a:r>
            <a:endParaRPr lang="zh-TW" altLang="en-US" dirty="0">
              <a:solidFill>
                <a:srgbClr val="FFFF00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D1FBFB0-AEBE-4795-9480-74DF9997C231}"/>
              </a:ext>
            </a:extLst>
          </p:cNvPr>
          <p:cNvSpPr txBox="1"/>
          <p:nvPr/>
        </p:nvSpPr>
        <p:spPr>
          <a:xfrm>
            <a:off x="10156799" y="346856"/>
            <a:ext cx="3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FF00"/>
                </a:solidFill>
              </a:rPr>
              <a:t>.</a:t>
            </a:r>
            <a:r>
              <a:rPr lang="en-US" altLang="zh-TW" dirty="0" err="1">
                <a:solidFill>
                  <a:srgbClr val="FFFF00"/>
                </a:solidFill>
              </a:rPr>
              <a:t>js</a:t>
            </a:r>
            <a:endParaRPr lang="zh-TW" altLang="en-US" dirty="0">
              <a:solidFill>
                <a:srgbClr val="FFFF00"/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74FBFEF-D807-4F39-9990-1C3C73378E83}"/>
              </a:ext>
            </a:extLst>
          </p:cNvPr>
          <p:cNvSpPr txBox="1"/>
          <p:nvPr/>
        </p:nvSpPr>
        <p:spPr>
          <a:xfrm>
            <a:off x="6322016" y="3333896"/>
            <a:ext cx="502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FF00"/>
                </a:solidFill>
              </a:rPr>
              <a:t>.</a:t>
            </a:r>
            <a:r>
              <a:rPr lang="en-US" altLang="zh-TW" dirty="0" err="1">
                <a:solidFill>
                  <a:srgbClr val="FFFF00"/>
                </a:solidFill>
              </a:rPr>
              <a:t>ejs</a:t>
            </a:r>
            <a:endParaRPr lang="zh-TW" altLang="en-US" dirty="0">
              <a:solidFill>
                <a:srgbClr val="FFFF00"/>
              </a:solidFill>
            </a:endParaRPr>
          </a:p>
        </p:txBody>
      </p: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AB8C2B39-D8A5-41E8-A856-34F5B72D411E}"/>
              </a:ext>
            </a:extLst>
          </p:cNvPr>
          <p:cNvCxnSpPr>
            <a:cxnSpLocks/>
          </p:cNvCxnSpPr>
          <p:nvPr/>
        </p:nvCxnSpPr>
        <p:spPr>
          <a:xfrm flipH="1" flipV="1">
            <a:off x="4157133" y="1042748"/>
            <a:ext cx="6386310" cy="45125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7DA9C3B4-2DA4-4FE3-81FA-453F667664EB}"/>
              </a:ext>
            </a:extLst>
          </p:cNvPr>
          <p:cNvCxnSpPr>
            <a:cxnSpLocks/>
          </p:cNvCxnSpPr>
          <p:nvPr/>
        </p:nvCxnSpPr>
        <p:spPr>
          <a:xfrm flipV="1">
            <a:off x="3920067" y="671837"/>
            <a:ext cx="1837396" cy="14532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單箭頭接點 17">
            <a:extLst>
              <a:ext uri="{FF2B5EF4-FFF2-40B4-BE49-F238E27FC236}">
                <a16:creationId xmlns:a16="http://schemas.microsoft.com/office/drawing/2014/main" id="{2B6E6317-96FD-4E70-A46D-EA1C57AF9FDF}"/>
              </a:ext>
            </a:extLst>
          </p:cNvPr>
          <p:cNvCxnSpPr>
            <a:cxnSpLocks/>
          </p:cNvCxnSpPr>
          <p:nvPr/>
        </p:nvCxnSpPr>
        <p:spPr>
          <a:xfrm flipH="1" flipV="1">
            <a:off x="4999565" y="2309386"/>
            <a:ext cx="1392768" cy="1407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線單箭頭接點 20">
            <a:extLst>
              <a:ext uri="{FF2B5EF4-FFF2-40B4-BE49-F238E27FC236}">
                <a16:creationId xmlns:a16="http://schemas.microsoft.com/office/drawing/2014/main" id="{7208EDA3-3507-43BE-AAD8-C01CB6E370DC}"/>
              </a:ext>
            </a:extLst>
          </p:cNvPr>
          <p:cNvCxnSpPr>
            <a:cxnSpLocks/>
          </p:cNvCxnSpPr>
          <p:nvPr/>
        </p:nvCxnSpPr>
        <p:spPr>
          <a:xfrm>
            <a:off x="3230400" y="2379750"/>
            <a:ext cx="6717933" cy="29796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9868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25D2C53-3412-4AF6-9A24-6A63E47D8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378" y="609599"/>
            <a:ext cx="6712190" cy="6138333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A75D25E8-E742-4F64-BEC7-245E90537214}"/>
              </a:ext>
            </a:extLst>
          </p:cNvPr>
          <p:cNvSpPr txBox="1"/>
          <p:nvPr/>
        </p:nvSpPr>
        <p:spPr>
          <a:xfrm>
            <a:off x="843784" y="605798"/>
            <a:ext cx="1819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en-US" altLang="zh-TW" dirty="0"/>
              <a:t> </a:t>
            </a:r>
            <a:r>
              <a:rPr lang="zh-TW" altLang="en-US" dirty="0"/>
              <a:t>改</a:t>
            </a:r>
            <a:r>
              <a:rPr lang="en-US" altLang="zh-TW" dirty="0"/>
              <a:t>function </a:t>
            </a:r>
          </a:p>
          <a:p>
            <a:r>
              <a:rPr lang="en-US" altLang="zh-TW" dirty="0" err="1"/>
              <a:t>npm</a:t>
            </a:r>
            <a:r>
              <a:rPr lang="zh-TW" altLang="en-US" dirty="0"/>
              <a:t> 要重新佈署</a:t>
            </a:r>
          </a:p>
        </p:txBody>
      </p:sp>
    </p:spTree>
    <p:extLst>
      <p:ext uri="{BB962C8B-B14F-4D97-AF65-F5344CB8AC3E}">
        <p14:creationId xmlns:p14="http://schemas.microsoft.com/office/powerpoint/2010/main" val="2082229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EDC7EAF-9004-4864-9217-B50564E41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85" y="2271712"/>
            <a:ext cx="2714625" cy="231457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C220B888-F6E0-4A38-8CCB-6C20B4FA1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622" y="4675553"/>
            <a:ext cx="2571750" cy="1419225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2E621B40-4F1E-470D-882D-700FEB469B79}"/>
              </a:ext>
            </a:extLst>
          </p:cNvPr>
          <p:cNvSpPr txBox="1"/>
          <p:nvPr/>
        </p:nvSpPr>
        <p:spPr>
          <a:xfrm>
            <a:off x="483951" y="529322"/>
            <a:ext cx="18197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en-US" altLang="zh-TW" dirty="0"/>
              <a:t> </a:t>
            </a:r>
            <a:r>
              <a:rPr lang="zh-TW" altLang="en-US" dirty="0"/>
              <a:t>改</a:t>
            </a:r>
            <a:r>
              <a:rPr lang="en-US" altLang="zh-TW" dirty="0"/>
              <a:t>function </a:t>
            </a:r>
          </a:p>
          <a:p>
            <a:r>
              <a:rPr lang="en-US" altLang="zh-TW" dirty="0" err="1"/>
              <a:t>npm</a:t>
            </a:r>
            <a:r>
              <a:rPr lang="zh-TW" altLang="en-US" dirty="0"/>
              <a:t> 要重新佈署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B50E085-E160-4133-A036-8EC2AD703195}"/>
              </a:ext>
            </a:extLst>
          </p:cNvPr>
          <p:cNvSpPr/>
          <p:nvPr/>
        </p:nvSpPr>
        <p:spPr>
          <a:xfrm>
            <a:off x="1393613" y="2080260"/>
            <a:ext cx="358987" cy="44729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E0CDAEB-4A37-4D66-BD8C-088F71F2C734}"/>
              </a:ext>
            </a:extLst>
          </p:cNvPr>
          <p:cNvSpPr txBox="1"/>
          <p:nvPr/>
        </p:nvSpPr>
        <p:spPr>
          <a:xfrm>
            <a:off x="272355" y="163627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代碼代表甚麼意義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36CC2FEA-9A00-439C-9026-9EE2A7B83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5466" y="571516"/>
            <a:ext cx="7858237" cy="595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330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5861D1D-74A4-402E-A7F2-4569D816A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918" y="2477491"/>
            <a:ext cx="5049570" cy="4147045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98EFC5E9-C793-42B5-AF79-4722B4143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9034" y="2976664"/>
            <a:ext cx="6166048" cy="3647872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199B5387-9DB8-4F2E-9823-AC0A2E767F96}"/>
              </a:ext>
            </a:extLst>
          </p:cNvPr>
          <p:cNvSpPr txBox="1"/>
          <p:nvPr/>
        </p:nvSpPr>
        <p:spPr>
          <a:xfrm>
            <a:off x="406918" y="40820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切換網域名稱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D25C2610-74CC-4EEC-A450-E6FFABAD3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5300" y="4630116"/>
            <a:ext cx="3930076" cy="134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421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EAAC376-C809-41E3-BE8D-F4F16F823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50893"/>
            <a:ext cx="12192000" cy="3845974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4BC9E31-0428-4451-85C4-A529CE9954E3}"/>
              </a:ext>
            </a:extLst>
          </p:cNvPr>
          <p:cNvSpPr txBox="1"/>
          <p:nvPr/>
        </p:nvSpPr>
        <p:spPr>
          <a:xfrm>
            <a:off x="281939" y="987475"/>
            <a:ext cx="34603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button to </a:t>
            </a:r>
            <a:r>
              <a:rPr lang="en-US" altLang="zh-TW" dirty="0"/>
              <a:t>other</a:t>
            </a:r>
            <a:r>
              <a:rPr lang="zh-TW" altLang="en-US" dirty="0"/>
              <a:t> url</a:t>
            </a:r>
          </a:p>
          <a:p>
            <a:r>
              <a:rPr lang="zh-TW" altLang="en-US" dirty="0"/>
              <a:t>text to </a:t>
            </a:r>
            <a:r>
              <a:rPr lang="en-US" altLang="zh-TW"/>
              <a:t>other</a:t>
            </a:r>
            <a:r>
              <a:rPr lang="zh-TW" altLang="en-US"/>
              <a:t> </a:t>
            </a:r>
            <a:r>
              <a:rPr lang="zh-TW" altLang="en-US" dirty="0"/>
              <a:t>url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26C30FC-6DF8-4563-A430-24127DA0CEAF}"/>
              </a:ext>
            </a:extLst>
          </p:cNvPr>
          <p:cNvSpPr/>
          <p:nvPr/>
        </p:nvSpPr>
        <p:spPr>
          <a:xfrm>
            <a:off x="5164667" y="4199466"/>
            <a:ext cx="6705600" cy="4148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BAF3872-021A-433E-9D18-BF26CC2E9043}"/>
              </a:ext>
            </a:extLst>
          </p:cNvPr>
          <p:cNvSpPr/>
          <p:nvPr/>
        </p:nvSpPr>
        <p:spPr>
          <a:xfrm>
            <a:off x="5486400" y="4902200"/>
            <a:ext cx="6705600" cy="3217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0537D0AC-46E9-42A4-9E2F-EA7D990582CF}"/>
              </a:ext>
            </a:extLst>
          </p:cNvPr>
          <p:cNvCxnSpPr>
            <a:cxnSpLocks/>
          </p:cNvCxnSpPr>
          <p:nvPr/>
        </p:nvCxnSpPr>
        <p:spPr>
          <a:xfrm flipH="1">
            <a:off x="3056467" y="4334933"/>
            <a:ext cx="1896534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F80E88F3-04F8-4974-B47A-66519BA71769}"/>
              </a:ext>
            </a:extLst>
          </p:cNvPr>
          <p:cNvCxnSpPr>
            <a:cxnSpLocks/>
          </p:cNvCxnSpPr>
          <p:nvPr/>
        </p:nvCxnSpPr>
        <p:spPr>
          <a:xfrm flipH="1">
            <a:off x="2946400" y="5020733"/>
            <a:ext cx="239606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50199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3D2C71FC-6F94-4C63-B75A-BD9E3521F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852" y="1158240"/>
            <a:ext cx="5238076" cy="546608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207861EB-6263-4A1E-9B4F-71E4968293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059" y="1158240"/>
            <a:ext cx="4875906" cy="530352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385588D9-8BBD-4814-ACB3-8385B2E9D9BC}"/>
              </a:ext>
            </a:extLst>
          </p:cNvPr>
          <p:cNvSpPr txBox="1"/>
          <p:nvPr/>
        </p:nvSpPr>
        <p:spPr>
          <a:xfrm>
            <a:off x="648852" y="233680"/>
            <a:ext cx="39547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Server </a:t>
            </a:r>
            <a:r>
              <a:rPr lang="zh-TW" altLang="en-US" dirty="0"/>
              <a:t>沒有對外連線，造成模塊缺失</a:t>
            </a:r>
          </a:p>
        </p:txBody>
      </p:sp>
    </p:spTree>
    <p:extLst>
      <p:ext uri="{BB962C8B-B14F-4D97-AF65-F5344CB8AC3E}">
        <p14:creationId xmlns:p14="http://schemas.microsoft.com/office/powerpoint/2010/main" val="34201633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5382F94-0CA4-44FF-AFC5-2A5708EB1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40" y="914400"/>
            <a:ext cx="10972800" cy="5737860"/>
          </a:xfrm>
          <a:prstGeom prst="rect">
            <a:avLst/>
          </a:prstGeom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C5B59038-3460-48DE-93A0-89D07B9391EE}"/>
              </a:ext>
            </a:extLst>
          </p:cNvPr>
          <p:cNvSpPr txBox="1"/>
          <p:nvPr/>
        </p:nvSpPr>
        <p:spPr>
          <a:xfrm>
            <a:off x="492761" y="241300"/>
            <a:ext cx="161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Post test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36134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E55FC6E1-2059-43BD-B22D-4BBDE904F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999102"/>
            <a:ext cx="10871200" cy="553189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525A30C-573E-456D-A4F0-D6B1292A9799}"/>
              </a:ext>
            </a:extLst>
          </p:cNvPr>
          <p:cNvSpPr txBox="1"/>
          <p:nvPr/>
        </p:nvSpPr>
        <p:spPr>
          <a:xfrm flipH="1">
            <a:off x="617219" y="298408"/>
            <a:ext cx="140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Port</a:t>
            </a:r>
            <a:r>
              <a:rPr lang="zh-TW" altLang="en-US" dirty="0"/>
              <a:t>位置</a:t>
            </a:r>
          </a:p>
        </p:txBody>
      </p:sp>
    </p:spTree>
    <p:extLst>
      <p:ext uri="{BB962C8B-B14F-4D97-AF65-F5344CB8AC3E}">
        <p14:creationId xmlns:p14="http://schemas.microsoft.com/office/powerpoint/2010/main" val="29147699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85059D5D-647C-4174-A084-1F5AF2A1C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00" y="876984"/>
            <a:ext cx="10596080" cy="5981016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2B02CC55-4D5D-43AF-9C8A-E7286DE69C59}"/>
              </a:ext>
            </a:extLst>
          </p:cNvPr>
          <p:cNvSpPr txBox="1"/>
          <p:nvPr/>
        </p:nvSpPr>
        <p:spPr>
          <a:xfrm>
            <a:off x="492761" y="241300"/>
            <a:ext cx="1610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Post test 2</a:t>
            </a:r>
            <a:endParaRPr lang="zh-TW" altLang="en-US" dirty="0"/>
          </a:p>
        </p:txBody>
      </p:sp>
      <p:cxnSp>
        <p:nvCxnSpPr>
          <p:cNvPr id="9" name="直線單箭頭接點 8">
            <a:extLst>
              <a:ext uri="{FF2B5EF4-FFF2-40B4-BE49-F238E27FC236}">
                <a16:creationId xmlns:a16="http://schemas.microsoft.com/office/drawing/2014/main" id="{92FFAD7A-8CD5-4A0D-A16D-FD99BE1801C4}"/>
              </a:ext>
            </a:extLst>
          </p:cNvPr>
          <p:cNvCxnSpPr>
            <a:cxnSpLocks/>
          </p:cNvCxnSpPr>
          <p:nvPr/>
        </p:nvCxnSpPr>
        <p:spPr>
          <a:xfrm flipH="1" flipV="1">
            <a:off x="4470400" y="3733800"/>
            <a:ext cx="4521201" cy="4572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6452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EA74784-10C7-4F62-A459-69DA71BBDD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50" y="1510902"/>
            <a:ext cx="9505950" cy="5347097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B82E308-0A92-491E-8F0E-93459ECB8EF9}"/>
              </a:ext>
            </a:extLst>
          </p:cNvPr>
          <p:cNvSpPr txBox="1"/>
          <p:nvPr/>
        </p:nvSpPr>
        <p:spPr>
          <a:xfrm>
            <a:off x="679676" y="354177"/>
            <a:ext cx="73866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Raspberry 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sd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card 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死於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10/29  12:07 am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 上次使用時間最後上課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888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82578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602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0597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92E45AF-BBCC-49C9-8737-1C4D2FE1EE7C}"/>
              </a:ext>
            </a:extLst>
          </p:cNvPr>
          <p:cNvSpPr txBox="1"/>
          <p:nvPr/>
        </p:nvSpPr>
        <p:spPr>
          <a:xfrm flipH="1">
            <a:off x="748453" y="914401"/>
            <a:ext cx="4399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經過測試可以開著</a:t>
            </a:r>
            <a:r>
              <a:rPr lang="en-US" altLang="zh-TW" dirty="0"/>
              <a:t>server</a:t>
            </a:r>
            <a:r>
              <a:rPr lang="zh-TW" altLang="en-US" dirty="0"/>
              <a:t>並修改前端內容</a:t>
            </a:r>
          </a:p>
        </p:txBody>
      </p:sp>
    </p:spTree>
    <p:extLst>
      <p:ext uri="{BB962C8B-B14F-4D97-AF65-F5344CB8AC3E}">
        <p14:creationId xmlns:p14="http://schemas.microsoft.com/office/powerpoint/2010/main" val="2364312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35B243FE-3CA1-4B80-A516-501AC3F6F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737056"/>
            <a:ext cx="10998200" cy="6039438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CBA48892-6BCC-4B1E-876C-ABA97A37946E}"/>
              </a:ext>
            </a:extLst>
          </p:cNvPr>
          <p:cNvSpPr/>
          <p:nvPr/>
        </p:nvSpPr>
        <p:spPr>
          <a:xfrm>
            <a:off x="6692900" y="4241800"/>
            <a:ext cx="5372100" cy="4233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C5882AC-E04B-491D-AABB-588C6F446461}"/>
              </a:ext>
            </a:extLst>
          </p:cNvPr>
          <p:cNvSpPr txBox="1"/>
          <p:nvPr/>
        </p:nvSpPr>
        <p:spPr>
          <a:xfrm flipH="1">
            <a:off x="416559" y="169333"/>
            <a:ext cx="1554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導覽列位置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49989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F0A98DE-1065-4C3C-AA63-C00963571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333" y="548690"/>
            <a:ext cx="9922220" cy="630931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A1CDEC4-C76C-4460-B927-2D3AD94CFFD4}"/>
              </a:ext>
            </a:extLst>
          </p:cNvPr>
          <p:cNvSpPr/>
          <p:nvPr/>
        </p:nvSpPr>
        <p:spPr>
          <a:xfrm>
            <a:off x="5613043" y="5384800"/>
            <a:ext cx="5875510" cy="11514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286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F117E564-2FFB-4673-AA51-0E4889ED0964}"/>
              </a:ext>
            </a:extLst>
          </p:cNvPr>
          <p:cNvSpPr txBox="1"/>
          <p:nvPr/>
        </p:nvSpPr>
        <p:spPr>
          <a:xfrm>
            <a:off x="0" y="511707"/>
            <a:ext cx="11938000" cy="19902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ts val="2000"/>
              </a:lnSpc>
              <a:spcAft>
                <a:spcPts val="240"/>
              </a:spcAft>
              <a:buFont typeface="+mj-lt"/>
              <a:buAutoNum type="arabicParenBoth"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每一個網頁要有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Bootstrap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製作的導覽列，上面有網站名稱與作者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你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資訊，以及每個網路服務動作頁面之超連結。導覽列要有顏色，不能是預設的黑色。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ts val="2000"/>
              </a:lnSpc>
              <a:spcAft>
                <a:spcPts val="240"/>
              </a:spcAft>
              <a:buFont typeface="+mj-lt"/>
              <a:buAutoNum type="arabicParenBoth"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網站要包含首頁，首頁上含有每個網路服務之動作頁面按鈕。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ts val="2000"/>
              </a:lnSpc>
              <a:spcAft>
                <a:spcPts val="240"/>
              </a:spcAft>
              <a:buFont typeface="+mj-lt"/>
              <a:buAutoNum type="arabicParenBoth"/>
            </a:pPr>
            <a:r>
              <a:rPr lang="en-US" altLang="zh-TW" sz="1800" kern="100" dirty="0">
                <a:effectLst/>
                <a:latin typeface="標楷體" panose="03000509000000000000" pitchFamily="65" charset="-120"/>
                <a:ea typeface="新細明體" panose="02020500000000000000" pitchFamily="18" charset="-120"/>
                <a:cs typeface="Times New Roman" panose="02020603050405020304" pitchFamily="18" charset="0"/>
              </a:rPr>
              <a:t>2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個網路服務的功能由妳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你自訂，但不能與</a:t>
            </a:r>
            <a:r>
              <a:rPr lang="en-US" altLang="zh-TW" sz="1800" kern="100" dirty="0" err="1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nodeprj-mathbmi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範例專案相同。其中一個網路服務可接受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Client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端使用藉由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[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路由網址參數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] POST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過來的資訊，另一個網路服務可接受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Client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端使用藉由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[Body JSON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字串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] POST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過來的資訊。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ts val="2000"/>
              </a:lnSpc>
              <a:spcAft>
                <a:spcPts val="240"/>
              </a:spcAft>
              <a:buFont typeface="+mj-lt"/>
              <a:buAutoNum type="arabicParenBoth"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報告中要有利用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Postman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測試你所設計的每個網路服務之測試結果截圖。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ts val="2000"/>
              </a:lnSpc>
              <a:spcAft>
                <a:spcPts val="240"/>
              </a:spcAft>
              <a:buFont typeface="+mj-lt"/>
              <a:buAutoNum type="arabicParenBoth"/>
            </a:pP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首頁及每個網路服務之操作網頁要使用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Bootstrap</a:t>
            </a:r>
            <a:r>
              <a:rPr lang="zh-TW" altLang="zh-TW" sz="1800" kern="100" dirty="0">
                <a:effectLst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裝扮美化網頁。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746D0640-572A-481B-A2F2-1A6F5C408C0C}"/>
              </a:ext>
            </a:extLst>
          </p:cNvPr>
          <p:cNvSpPr txBox="1"/>
          <p:nvPr/>
        </p:nvSpPr>
        <p:spPr>
          <a:xfrm>
            <a:off x="516467" y="3593573"/>
            <a:ext cx="3564467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>
              <a:lnSpc>
                <a:spcPts val="2000"/>
              </a:lnSpc>
              <a:spcAft>
                <a:spcPts val="240"/>
              </a:spcAft>
            </a:pP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1.</a:t>
            </a:r>
            <a:r>
              <a:rPr lang="zh-TW" altLang="en-US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導到 </a:t>
            </a:r>
            <a:r>
              <a:rPr lang="en-US" altLang="zh-TW" sz="1800" kern="100" dirty="0">
                <a:effectLst/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raspberry camera</a:t>
            </a:r>
          </a:p>
          <a:p>
            <a:pPr lvl="0" algn="just">
              <a:lnSpc>
                <a:spcPts val="2000"/>
              </a:lnSpc>
              <a:spcAft>
                <a:spcPts val="240"/>
              </a:spcAft>
            </a:pPr>
            <a:r>
              <a:rPr lang="en-US" altLang="zh-TW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2.</a:t>
            </a:r>
            <a:r>
              <a:rPr lang="zh-TW" altLang="en-US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可以更改</a:t>
            </a:r>
            <a:r>
              <a:rPr lang="en-US" altLang="zh-TW" kern="100" dirty="0">
                <a:latin typeface="Calibri" panose="020F0502020204030204" pitchFamily="34" charset="0"/>
                <a:ea typeface="新細明體" panose="02020500000000000000" pitchFamily="18" charset="-120"/>
                <a:cs typeface="Times New Roman" panose="02020603050405020304" pitchFamily="18" charset="0"/>
              </a:rPr>
              <a:t>html string</a:t>
            </a:r>
            <a:endParaRPr lang="zh-TW" altLang="zh-TW" sz="1800" kern="100" dirty="0">
              <a:effectLst/>
              <a:latin typeface="Calibri" panose="020F0502020204030204" pitchFamily="34" charset="0"/>
              <a:ea typeface="新細明體" panose="02020500000000000000" pitchFamily="18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1597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672E66C4-3530-4C03-B87B-9BFB76513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733" y="1980210"/>
            <a:ext cx="12192000" cy="411677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C8E226AD-F5F8-4019-B935-41D4610DBB7B}"/>
              </a:ext>
            </a:extLst>
          </p:cNvPr>
          <p:cNvSpPr/>
          <p:nvPr/>
        </p:nvSpPr>
        <p:spPr>
          <a:xfrm>
            <a:off x="8221133" y="3181866"/>
            <a:ext cx="2015067" cy="2830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08BBE577-5C0D-46B6-933C-F0BC8E4C6560}"/>
              </a:ext>
            </a:extLst>
          </p:cNvPr>
          <p:cNvCxnSpPr/>
          <p:nvPr/>
        </p:nvCxnSpPr>
        <p:spPr>
          <a:xfrm flipH="1" flipV="1">
            <a:off x="7580558" y="938200"/>
            <a:ext cx="1007533" cy="22436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3141BA16-CE6B-49E5-B101-3873AEDEEF67}"/>
              </a:ext>
            </a:extLst>
          </p:cNvPr>
          <p:cNvSpPr txBox="1"/>
          <p:nvPr/>
        </p:nvSpPr>
        <p:spPr>
          <a:xfrm>
            <a:off x="6824133" y="568868"/>
            <a:ext cx="1512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換</a:t>
            </a:r>
            <a:r>
              <a:rPr lang="en-US" altLang="zh-TW" dirty="0"/>
              <a:t>button</a:t>
            </a:r>
            <a:r>
              <a:rPr lang="zh-TW" altLang="en-US" dirty="0"/>
              <a:t>樣式</a:t>
            </a:r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5801A001-DDE7-4FA2-84BA-293B73FD25F0}"/>
              </a:ext>
            </a:extLst>
          </p:cNvPr>
          <p:cNvCxnSpPr>
            <a:cxnSpLocks/>
          </p:cNvCxnSpPr>
          <p:nvPr/>
        </p:nvCxnSpPr>
        <p:spPr>
          <a:xfrm flipH="1">
            <a:off x="2404533" y="3268133"/>
            <a:ext cx="5751759" cy="66886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單箭頭接點 13">
            <a:extLst>
              <a:ext uri="{FF2B5EF4-FFF2-40B4-BE49-F238E27FC236}">
                <a16:creationId xmlns:a16="http://schemas.microsoft.com/office/drawing/2014/main" id="{AF43655C-7108-42F7-ACA2-776856DE10EA}"/>
              </a:ext>
            </a:extLst>
          </p:cNvPr>
          <p:cNvCxnSpPr>
            <a:cxnSpLocks/>
          </p:cNvCxnSpPr>
          <p:nvPr/>
        </p:nvCxnSpPr>
        <p:spPr>
          <a:xfrm flipH="1">
            <a:off x="2929467" y="3927427"/>
            <a:ext cx="5291666" cy="29644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F3C04015-AC06-4734-B32E-09AC1D796C3F}"/>
              </a:ext>
            </a:extLst>
          </p:cNvPr>
          <p:cNvSpPr/>
          <p:nvPr/>
        </p:nvSpPr>
        <p:spPr>
          <a:xfrm>
            <a:off x="8221132" y="3697533"/>
            <a:ext cx="1845735" cy="2830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8BE9BA7-18F5-4BCD-A582-52467BEEE192}"/>
              </a:ext>
            </a:extLst>
          </p:cNvPr>
          <p:cNvSpPr txBox="1"/>
          <p:nvPr/>
        </p:nvSpPr>
        <p:spPr>
          <a:xfrm>
            <a:off x="313267" y="377337"/>
            <a:ext cx="2802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Button </a:t>
            </a:r>
            <a:r>
              <a:rPr lang="zh-TW" altLang="en-US" dirty="0"/>
              <a:t>外觀更改</a:t>
            </a:r>
          </a:p>
        </p:txBody>
      </p:sp>
    </p:spTree>
    <p:extLst>
      <p:ext uri="{BB962C8B-B14F-4D97-AF65-F5344CB8AC3E}">
        <p14:creationId xmlns:p14="http://schemas.microsoft.com/office/powerpoint/2010/main" val="3591465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D06DC22-107B-4121-B39D-7D15A62B6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3661" y="550333"/>
            <a:ext cx="8459853" cy="6307667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FB5FD747-8A3D-4AB6-AC2C-914656BFB18B}"/>
              </a:ext>
            </a:extLst>
          </p:cNvPr>
          <p:cNvSpPr txBox="1"/>
          <p:nvPr/>
        </p:nvSpPr>
        <p:spPr>
          <a:xfrm flipH="1">
            <a:off x="550333" y="216748"/>
            <a:ext cx="2040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可能的後端位置</a:t>
            </a:r>
          </a:p>
        </p:txBody>
      </p:sp>
    </p:spTree>
    <p:extLst>
      <p:ext uri="{BB962C8B-B14F-4D97-AF65-F5344CB8AC3E}">
        <p14:creationId xmlns:p14="http://schemas.microsoft.com/office/powerpoint/2010/main" val="189180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>
            <a:extLst>
              <a:ext uri="{FF2B5EF4-FFF2-40B4-BE49-F238E27FC236}">
                <a16:creationId xmlns:a16="http://schemas.microsoft.com/office/drawing/2014/main" id="{7C748989-C26E-4E54-8754-597A70303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701" y="575917"/>
            <a:ext cx="3907155" cy="5499881"/>
          </a:xfrm>
          <a:prstGeom prst="rect">
            <a:avLst/>
          </a:prstGeom>
        </p:spPr>
      </p:pic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41F5EE38-1BB8-469B-B648-20D97ACC32C1}"/>
              </a:ext>
            </a:extLst>
          </p:cNvPr>
          <p:cNvCxnSpPr>
            <a:cxnSpLocks/>
          </p:cNvCxnSpPr>
          <p:nvPr/>
        </p:nvCxnSpPr>
        <p:spPr>
          <a:xfrm flipH="1">
            <a:off x="2895600" y="4478774"/>
            <a:ext cx="178816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字方塊 8">
            <a:extLst>
              <a:ext uri="{FF2B5EF4-FFF2-40B4-BE49-F238E27FC236}">
                <a16:creationId xmlns:a16="http://schemas.microsoft.com/office/drawing/2014/main" id="{8C51091C-E030-48A9-8452-8226728C45A9}"/>
              </a:ext>
            </a:extLst>
          </p:cNvPr>
          <p:cNvSpPr txBox="1"/>
          <p:nvPr/>
        </p:nvSpPr>
        <p:spPr>
          <a:xfrm>
            <a:off x="4988560" y="4294108"/>
            <a:ext cx="1107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導覽列</a:t>
            </a:r>
          </a:p>
        </p:txBody>
      </p:sp>
      <p:cxnSp>
        <p:nvCxnSpPr>
          <p:cNvPr id="13" name="直線單箭頭接點 12">
            <a:extLst>
              <a:ext uri="{FF2B5EF4-FFF2-40B4-BE49-F238E27FC236}">
                <a16:creationId xmlns:a16="http://schemas.microsoft.com/office/drawing/2014/main" id="{DCAF9427-63AA-4A2F-8F55-51BA31FE91F3}"/>
              </a:ext>
            </a:extLst>
          </p:cNvPr>
          <p:cNvCxnSpPr>
            <a:cxnSpLocks/>
          </p:cNvCxnSpPr>
          <p:nvPr/>
        </p:nvCxnSpPr>
        <p:spPr>
          <a:xfrm flipH="1">
            <a:off x="2895600" y="5240774"/>
            <a:ext cx="178816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EEC66299-E5AD-4B18-A698-11DDFA0893D4}"/>
              </a:ext>
            </a:extLst>
          </p:cNvPr>
          <p:cNvSpPr txBox="1"/>
          <p:nvPr/>
        </p:nvSpPr>
        <p:spPr>
          <a:xfrm>
            <a:off x="4988560" y="5056108"/>
            <a:ext cx="1107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首頁</a:t>
            </a:r>
          </a:p>
        </p:txBody>
      </p:sp>
      <p:cxnSp>
        <p:nvCxnSpPr>
          <p:cNvPr id="17" name="直線單箭頭接點 16">
            <a:extLst>
              <a:ext uri="{FF2B5EF4-FFF2-40B4-BE49-F238E27FC236}">
                <a16:creationId xmlns:a16="http://schemas.microsoft.com/office/drawing/2014/main" id="{41F85A3E-D274-4F9C-B782-4A3AFD8F2DA5}"/>
              </a:ext>
            </a:extLst>
          </p:cNvPr>
          <p:cNvCxnSpPr>
            <a:cxnSpLocks/>
            <a:stCxn id="19" idx="1"/>
          </p:cNvCxnSpPr>
          <p:nvPr/>
        </p:nvCxnSpPr>
        <p:spPr>
          <a:xfrm flipH="1" flipV="1">
            <a:off x="3391216" y="5679440"/>
            <a:ext cx="1597344" cy="963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62C66A72-95A0-4CFD-A45B-5F5F2E9CF455}"/>
              </a:ext>
            </a:extLst>
          </p:cNvPr>
          <p:cNvSpPr txBox="1"/>
          <p:nvPr/>
        </p:nvSpPr>
        <p:spPr>
          <a:xfrm>
            <a:off x="4988560" y="5591134"/>
            <a:ext cx="1107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其他頁面</a:t>
            </a:r>
          </a:p>
        </p:txBody>
      </p: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203D1BA1-130A-481B-BE93-F31B8A866381}"/>
              </a:ext>
            </a:extLst>
          </p:cNvPr>
          <p:cNvCxnSpPr>
            <a:cxnSpLocks/>
            <a:stCxn id="19" idx="1"/>
          </p:cNvCxnSpPr>
          <p:nvPr/>
        </p:nvCxnSpPr>
        <p:spPr>
          <a:xfrm flipH="1">
            <a:off x="3086416" y="5775800"/>
            <a:ext cx="1902144" cy="18466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44EA5795-430C-4171-ACCF-9ACFC61BCFB0}"/>
              </a:ext>
            </a:extLst>
          </p:cNvPr>
          <p:cNvSpPr/>
          <p:nvPr/>
        </p:nvSpPr>
        <p:spPr>
          <a:xfrm>
            <a:off x="880533" y="5056109"/>
            <a:ext cx="5215467" cy="9043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2" name="文字方塊 41">
            <a:extLst>
              <a:ext uri="{FF2B5EF4-FFF2-40B4-BE49-F238E27FC236}">
                <a16:creationId xmlns:a16="http://schemas.microsoft.com/office/drawing/2014/main" id="{5F4263F0-6695-413A-8F04-1CDB4DC02750}"/>
              </a:ext>
            </a:extLst>
          </p:cNvPr>
          <p:cNvSpPr txBox="1"/>
          <p:nvPr/>
        </p:nvSpPr>
        <p:spPr>
          <a:xfrm>
            <a:off x="6269883" y="5310108"/>
            <a:ext cx="467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包含 </a:t>
            </a:r>
            <a:r>
              <a:rPr lang="en-US" altLang="zh-TW" dirty="0"/>
              <a:t>html</a:t>
            </a:r>
            <a:r>
              <a:rPr lang="zh-TW" altLang="en-US" dirty="0"/>
              <a:t>排版 與 </a:t>
            </a:r>
            <a:r>
              <a:rPr lang="en-US" altLang="zh-TW" dirty="0"/>
              <a:t>button</a:t>
            </a:r>
            <a:r>
              <a:rPr lang="zh-TW" altLang="en-US" dirty="0"/>
              <a:t>的</a:t>
            </a:r>
            <a:r>
              <a:rPr lang="en-US" altLang="zh-TW" dirty="0"/>
              <a:t>click</a:t>
            </a:r>
            <a:r>
              <a:rPr lang="zh-TW" altLang="en-US" dirty="0"/>
              <a:t>的</a:t>
            </a:r>
            <a:r>
              <a:rPr lang="en-US" altLang="zh-TW" dirty="0"/>
              <a:t>listener</a:t>
            </a:r>
            <a:endParaRPr lang="zh-TW" altLang="en-US" dirty="0"/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6EE50904-5227-4CA9-AD8A-41C8198F8745}"/>
              </a:ext>
            </a:extLst>
          </p:cNvPr>
          <p:cNvSpPr txBox="1"/>
          <p:nvPr/>
        </p:nvSpPr>
        <p:spPr>
          <a:xfrm>
            <a:off x="6878320" y="4748912"/>
            <a:ext cx="5313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在傳到</a:t>
            </a:r>
            <a:r>
              <a:rPr lang="en-US" altLang="zh-TW" dirty="0"/>
              <a:t>.</a:t>
            </a:r>
            <a:r>
              <a:rPr lang="en-US" altLang="zh-TW" dirty="0" err="1"/>
              <a:t>js</a:t>
            </a:r>
            <a:r>
              <a:rPr lang="zh-TW" altLang="en-US" dirty="0"/>
              <a:t> </a:t>
            </a:r>
            <a:r>
              <a:rPr lang="en-US" altLang="zh-TW" dirty="0"/>
              <a:t>json</a:t>
            </a:r>
            <a:r>
              <a:rPr lang="zh-TW" altLang="en-US" dirty="0"/>
              <a:t>處理，再回傳</a:t>
            </a:r>
            <a:r>
              <a:rPr lang="en-US" altLang="zh-TW" dirty="0"/>
              <a:t>.</a:t>
            </a:r>
            <a:r>
              <a:rPr lang="en-US" altLang="zh-TW" dirty="0" err="1"/>
              <a:t>ejs</a:t>
            </a:r>
            <a:r>
              <a:rPr lang="zh-TW" altLang="en-US" dirty="0"/>
              <a:t> </a:t>
            </a:r>
            <a:r>
              <a:rPr lang="en-US" altLang="zh-TW" dirty="0" err="1"/>
              <a:t>succes</a:t>
            </a:r>
            <a:r>
              <a:rPr lang="zh-TW" altLang="en-US" dirty="0"/>
              <a:t>後再更改</a:t>
            </a:r>
            <a:r>
              <a:rPr lang="en-US" altLang="zh-TW" dirty="0"/>
              <a:t>html</a:t>
            </a:r>
            <a:endParaRPr lang="zh-TW" altLang="en-US" dirty="0"/>
          </a:p>
        </p:txBody>
      </p:sp>
      <p:cxnSp>
        <p:nvCxnSpPr>
          <p:cNvPr id="46" name="直線單箭頭接點 45">
            <a:extLst>
              <a:ext uri="{FF2B5EF4-FFF2-40B4-BE49-F238E27FC236}">
                <a16:creationId xmlns:a16="http://schemas.microsoft.com/office/drawing/2014/main" id="{D21A0210-5838-4BF4-9260-62C40979851D}"/>
              </a:ext>
            </a:extLst>
          </p:cNvPr>
          <p:cNvCxnSpPr>
            <a:cxnSpLocks/>
          </p:cNvCxnSpPr>
          <p:nvPr/>
        </p:nvCxnSpPr>
        <p:spPr>
          <a:xfrm flipH="1" flipV="1">
            <a:off x="2225040" y="2936241"/>
            <a:ext cx="4673600" cy="172719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單箭頭接點 55">
            <a:extLst>
              <a:ext uri="{FF2B5EF4-FFF2-40B4-BE49-F238E27FC236}">
                <a16:creationId xmlns:a16="http://schemas.microsoft.com/office/drawing/2014/main" id="{2BE7B748-D9C7-4699-9A34-540D76378DFA}"/>
              </a:ext>
            </a:extLst>
          </p:cNvPr>
          <p:cNvCxnSpPr>
            <a:cxnSpLocks/>
          </p:cNvCxnSpPr>
          <p:nvPr/>
        </p:nvCxnSpPr>
        <p:spPr>
          <a:xfrm flipV="1">
            <a:off x="7871146" y="5622747"/>
            <a:ext cx="0" cy="615493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字方塊 59">
            <a:extLst>
              <a:ext uri="{FF2B5EF4-FFF2-40B4-BE49-F238E27FC236}">
                <a16:creationId xmlns:a16="http://schemas.microsoft.com/office/drawing/2014/main" id="{33C76090-409A-49A6-BF17-12F19CBF7EB6}"/>
              </a:ext>
            </a:extLst>
          </p:cNvPr>
          <p:cNvSpPr txBox="1"/>
          <p:nvPr/>
        </p:nvSpPr>
        <p:spPr>
          <a:xfrm>
            <a:off x="7194443" y="6238240"/>
            <a:ext cx="16012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/>
              <a:t>Button click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61889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2394</TotalTime>
  <Words>341</Words>
  <Application>Microsoft Office PowerPoint</Application>
  <PresentationFormat>寬螢幕</PresentationFormat>
  <Paragraphs>40</Paragraphs>
  <Slides>24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29" baseType="lpstr">
      <vt:lpstr>標楷體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欣叡 蔡</dc:creator>
  <cp:lastModifiedBy>欣叡 蔡</cp:lastModifiedBy>
  <cp:revision>35</cp:revision>
  <dcterms:created xsi:type="dcterms:W3CDTF">2020-10-22T02:55:54Z</dcterms:created>
  <dcterms:modified xsi:type="dcterms:W3CDTF">2020-10-30T13:26:43Z</dcterms:modified>
</cp:coreProperties>
</file>

<file path=docProps/thumbnail.jpeg>
</file>